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42"/>
  </p:notesMasterIdLst>
  <p:handoutMasterIdLst>
    <p:handoutMasterId r:id="rId43"/>
  </p:handoutMasterIdLst>
  <p:sldIdLst>
    <p:sldId id="353" r:id="rId2"/>
    <p:sldId id="539" r:id="rId3"/>
    <p:sldId id="538" r:id="rId4"/>
    <p:sldId id="511" r:id="rId5"/>
    <p:sldId id="497" r:id="rId6"/>
    <p:sldId id="498" r:id="rId7"/>
    <p:sldId id="499" r:id="rId8"/>
    <p:sldId id="512" r:id="rId9"/>
    <p:sldId id="513" r:id="rId10"/>
    <p:sldId id="540" r:id="rId11"/>
    <p:sldId id="541" r:id="rId12"/>
    <p:sldId id="542" r:id="rId13"/>
    <p:sldId id="543" r:id="rId14"/>
    <p:sldId id="547" r:id="rId15"/>
    <p:sldId id="545" r:id="rId16"/>
    <p:sldId id="544" r:id="rId17"/>
    <p:sldId id="521" r:id="rId18"/>
    <p:sldId id="508" r:id="rId19"/>
    <p:sldId id="516" r:id="rId20"/>
    <p:sldId id="522" r:id="rId21"/>
    <p:sldId id="518" r:id="rId22"/>
    <p:sldId id="519" r:id="rId23"/>
    <p:sldId id="520" r:id="rId24"/>
    <p:sldId id="523" r:id="rId25"/>
    <p:sldId id="524" r:id="rId26"/>
    <p:sldId id="515" r:id="rId27"/>
    <p:sldId id="526" r:id="rId28"/>
    <p:sldId id="530" r:id="rId29"/>
    <p:sldId id="509" r:id="rId30"/>
    <p:sldId id="527" r:id="rId31"/>
    <p:sldId id="529" r:id="rId32"/>
    <p:sldId id="525" r:id="rId33"/>
    <p:sldId id="514" r:id="rId34"/>
    <p:sldId id="535" r:id="rId35"/>
    <p:sldId id="537" r:id="rId36"/>
    <p:sldId id="549" r:id="rId37"/>
    <p:sldId id="464" r:id="rId38"/>
    <p:sldId id="377" r:id="rId39"/>
    <p:sldId id="354" r:id="rId40"/>
    <p:sldId id="345" r:id="rId41"/>
  </p:sldIdLst>
  <p:sldSz cx="9144000" cy="5143500" type="screen16x9"/>
  <p:notesSz cx="7099300" cy="10234613"/>
  <p:custDataLst>
    <p:tags r:id="rId44"/>
  </p:custDataLst>
  <p:defaultTextStyle>
    <a:defPPr>
      <a:defRPr lang="nl-BE"/>
    </a:defPPr>
    <a:lvl1pPr algn="l" defTabSz="685800"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5pPr>
    <a:lvl6pPr marL="2286000" algn="l" defTabSz="914400" rtl="0" eaLnBrk="1" latinLnBrk="0" hangingPunct="1">
      <a:defRPr sz="1400" kern="1200">
        <a:solidFill>
          <a:schemeClr val="tx1"/>
        </a:solidFill>
        <a:latin typeface="Calibri" panose="020F0502020204030204" pitchFamily="34" charset="0"/>
        <a:ea typeface="+mn-ea"/>
        <a:cs typeface="+mn-cs"/>
      </a:defRPr>
    </a:lvl6pPr>
    <a:lvl7pPr marL="2743200" algn="l" defTabSz="914400" rtl="0" eaLnBrk="1" latinLnBrk="0" hangingPunct="1">
      <a:defRPr sz="1400" kern="1200">
        <a:solidFill>
          <a:schemeClr val="tx1"/>
        </a:solidFill>
        <a:latin typeface="Calibri" panose="020F0502020204030204" pitchFamily="34" charset="0"/>
        <a:ea typeface="+mn-ea"/>
        <a:cs typeface="+mn-cs"/>
      </a:defRPr>
    </a:lvl7pPr>
    <a:lvl8pPr marL="3200400" algn="l" defTabSz="914400" rtl="0" eaLnBrk="1" latinLnBrk="0" hangingPunct="1">
      <a:defRPr sz="1400" kern="1200">
        <a:solidFill>
          <a:schemeClr val="tx1"/>
        </a:solidFill>
        <a:latin typeface="Calibri" panose="020F0502020204030204" pitchFamily="34" charset="0"/>
        <a:ea typeface="+mn-ea"/>
        <a:cs typeface="+mn-cs"/>
      </a:defRPr>
    </a:lvl8pPr>
    <a:lvl9pPr marL="3657600" algn="l" defTabSz="914400" rtl="0" eaLnBrk="1" latinLnBrk="0" hangingPunct="1">
      <a:defRPr sz="14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061"/>
    <a:srgbClr val="C6341B"/>
    <a:srgbClr val="9C1F1F"/>
    <a:srgbClr val="D67C1C"/>
    <a:srgbClr val="E1141D"/>
    <a:srgbClr val="C8325A"/>
    <a:srgbClr val="CB4F1B"/>
    <a:srgbClr val="EAB818"/>
    <a:srgbClr val="7F2320"/>
    <a:srgbClr val="F5D40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421" autoAdjust="0"/>
  </p:normalViewPr>
  <p:slideViewPr>
    <p:cSldViewPr snapToGrid="0">
      <p:cViewPr varScale="1">
        <p:scale>
          <a:sx n="138" d="100"/>
          <a:sy n="138" d="100"/>
        </p:scale>
        <p:origin x="126" y="32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882" y="-84"/>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nl-NL"/>
          </a:p>
        </p:txBody>
      </p:sp>
      <p:sp>
        <p:nvSpPr>
          <p:cNvPr id="3" name="Date Placehold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344E243-A707-4D3C-9606-8BB2D13674BE}" type="datetimeFigureOut">
              <a:rPr lang="nl-NL"/>
              <a:pPr>
                <a:defRPr/>
              </a:pPr>
              <a:t>13-2-2018</a:t>
            </a:fld>
            <a:endParaRPr lang="nl-NL"/>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nl-NL"/>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485C3FC-86A3-4A3F-A173-A2D2AF1F4D58}" type="slidenum">
              <a:rPr lang="nl-NL"/>
              <a:pPr>
                <a:defRPr/>
              </a:pPr>
              <a:t>‹#›</a:t>
            </a:fld>
            <a:endParaRPr lang="nl-NL"/>
          </a:p>
        </p:txBody>
      </p:sp>
    </p:spTree>
    <p:extLst>
      <p:ext uri="{BB962C8B-B14F-4D97-AF65-F5344CB8AC3E}">
        <p14:creationId xmlns:p14="http://schemas.microsoft.com/office/powerpoint/2010/main" val="2944467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9048" tIns="49524" rIns="99048" bIns="49524" rtlCol="0"/>
          <a:lstStyle>
            <a:lvl1pPr algn="l" eaLnBrk="1" fontAlgn="auto" hangingPunct="1">
              <a:spcBef>
                <a:spcPts val="0"/>
              </a:spcBef>
              <a:spcAft>
                <a:spcPts val="0"/>
              </a:spcAft>
              <a:defRPr sz="1300">
                <a:latin typeface="+mn-lt"/>
              </a:defRPr>
            </a:lvl1pPr>
          </a:lstStyle>
          <a:p>
            <a:pPr>
              <a:defRPr/>
            </a:pPr>
            <a:endParaRPr lang="nl-BE"/>
          </a:p>
        </p:txBody>
      </p:sp>
      <p:sp>
        <p:nvSpPr>
          <p:cNvPr id="3" name="Date Placeholder 2"/>
          <p:cNvSpPr>
            <a:spLocks noGrp="1"/>
          </p:cNvSpPr>
          <p:nvPr>
            <p:ph type="dt" idx="1"/>
          </p:nvPr>
        </p:nvSpPr>
        <p:spPr>
          <a:xfrm>
            <a:off x="4021138" y="0"/>
            <a:ext cx="3076575" cy="512763"/>
          </a:xfrm>
          <a:prstGeom prst="rect">
            <a:avLst/>
          </a:prstGeom>
        </p:spPr>
        <p:txBody>
          <a:bodyPr vert="horz" lIns="99048" tIns="49524" rIns="99048" bIns="49524" rtlCol="0"/>
          <a:lstStyle>
            <a:lvl1pPr algn="r" eaLnBrk="1" fontAlgn="auto" hangingPunct="1">
              <a:spcBef>
                <a:spcPts val="0"/>
              </a:spcBef>
              <a:spcAft>
                <a:spcPts val="0"/>
              </a:spcAft>
              <a:defRPr sz="1300" smtClean="0">
                <a:latin typeface="+mn-lt"/>
              </a:defRPr>
            </a:lvl1pPr>
          </a:lstStyle>
          <a:p>
            <a:pPr>
              <a:defRPr/>
            </a:pPr>
            <a:fld id="{ECB66571-7B48-4ECD-ADB4-3E84E1744D56}" type="datetimeFigureOut">
              <a:rPr lang="nl-BE"/>
              <a:pPr>
                <a:defRPr/>
              </a:pPr>
              <a:t>13/02/2018</a:t>
            </a:fld>
            <a:endParaRPr lang="nl-BE"/>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pPr lvl="0"/>
            <a:endParaRPr lang="nl-BE" noProof="0"/>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9048" tIns="49524" rIns="99048" bIns="4952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BE" noProof="0"/>
          </a:p>
        </p:txBody>
      </p:sp>
      <p:sp>
        <p:nvSpPr>
          <p:cNvPr id="6" name="Footer Placeholder 5"/>
          <p:cNvSpPr>
            <a:spLocks noGrp="1"/>
          </p:cNvSpPr>
          <p:nvPr>
            <p:ph type="ftr" sz="quarter" idx="4"/>
          </p:nvPr>
        </p:nvSpPr>
        <p:spPr>
          <a:xfrm>
            <a:off x="0" y="9721850"/>
            <a:ext cx="3076575" cy="512763"/>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defRPr>
            </a:lvl1pPr>
          </a:lstStyle>
          <a:p>
            <a:pPr>
              <a:defRPr/>
            </a:pPr>
            <a:endParaRPr lang="nl-BE"/>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9048" tIns="49524" rIns="99048" bIns="49524" rtlCol="0" anchor="b"/>
          <a:lstStyle>
            <a:lvl1pPr algn="r" eaLnBrk="1" fontAlgn="auto" hangingPunct="1">
              <a:spcBef>
                <a:spcPts val="0"/>
              </a:spcBef>
              <a:spcAft>
                <a:spcPts val="0"/>
              </a:spcAft>
              <a:defRPr sz="1300" smtClean="0">
                <a:latin typeface="+mn-lt"/>
              </a:defRPr>
            </a:lvl1pPr>
          </a:lstStyle>
          <a:p>
            <a:pPr>
              <a:defRPr/>
            </a:pPr>
            <a:fld id="{5080D600-5887-4A44-98E0-22144CF3ADBE}" type="slidenum">
              <a:rPr lang="nl-BE"/>
              <a:pPr>
                <a:defRPr/>
              </a:pPr>
              <a:t>‹#›</a:t>
            </a:fld>
            <a:endParaRPr lang="nl-BE"/>
          </a:p>
        </p:txBody>
      </p:sp>
    </p:spTree>
    <p:extLst>
      <p:ext uri="{BB962C8B-B14F-4D97-AF65-F5344CB8AC3E}">
        <p14:creationId xmlns:p14="http://schemas.microsoft.com/office/powerpoint/2010/main" val="906237328"/>
      </p:ext>
    </p:extLst>
  </p:cSld>
  <p:clrMap bg1="lt1" tx1="dk1" bg2="lt2" tx2="dk2" accent1="accent1" accent2="accent2" accent3="accent3" accent4="accent4" accent5="accent5" accent6="accent6" hlink="hlink" folHlink="folHlink"/>
  <p:notesStyle>
    <a:lvl1pPr algn="l" defTabSz="685800" rtl="0" fontAlgn="base">
      <a:spcBef>
        <a:spcPct val="30000"/>
      </a:spcBef>
      <a:spcAft>
        <a:spcPct val="0"/>
      </a:spcAft>
      <a:defRPr sz="900" kern="1200">
        <a:solidFill>
          <a:schemeClr val="tx1"/>
        </a:solidFill>
        <a:latin typeface="+mn-lt"/>
        <a:ea typeface="+mn-ea"/>
        <a:cs typeface="+mn-cs"/>
      </a:defRPr>
    </a:lvl1pPr>
    <a:lvl2pPr marL="342900" algn="l" defTabSz="685800" rtl="0" fontAlgn="base">
      <a:spcBef>
        <a:spcPct val="30000"/>
      </a:spcBef>
      <a:spcAft>
        <a:spcPct val="0"/>
      </a:spcAft>
      <a:defRPr sz="900" kern="1200">
        <a:solidFill>
          <a:schemeClr val="tx1"/>
        </a:solidFill>
        <a:latin typeface="+mn-lt"/>
        <a:ea typeface="+mn-ea"/>
        <a:cs typeface="+mn-cs"/>
      </a:defRPr>
    </a:lvl2pPr>
    <a:lvl3pPr marL="685800" algn="l" defTabSz="685800" rtl="0" fontAlgn="base">
      <a:spcBef>
        <a:spcPct val="30000"/>
      </a:spcBef>
      <a:spcAft>
        <a:spcPct val="0"/>
      </a:spcAft>
      <a:defRPr sz="900" kern="1200">
        <a:solidFill>
          <a:schemeClr val="tx1"/>
        </a:solidFill>
        <a:latin typeface="+mn-lt"/>
        <a:ea typeface="+mn-ea"/>
        <a:cs typeface="+mn-cs"/>
      </a:defRPr>
    </a:lvl3pPr>
    <a:lvl4pPr marL="1028700" algn="l" defTabSz="685800" rtl="0" fontAlgn="base">
      <a:spcBef>
        <a:spcPct val="30000"/>
      </a:spcBef>
      <a:spcAft>
        <a:spcPct val="0"/>
      </a:spcAft>
      <a:defRPr sz="900" kern="1200">
        <a:solidFill>
          <a:schemeClr val="tx1"/>
        </a:solidFill>
        <a:latin typeface="+mn-lt"/>
        <a:ea typeface="+mn-ea"/>
        <a:cs typeface="+mn-cs"/>
      </a:defRPr>
    </a:lvl4pPr>
    <a:lvl5pPr marL="1371600" algn="l" defTabSz="685800" rtl="0" fontAlgn="base">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080D600-5887-4A44-98E0-22144CF3ADBE}" type="slidenum">
              <a:rPr lang="nl-BE" smtClean="0"/>
              <a:pPr>
                <a:defRPr/>
              </a:pPr>
              <a:t>5</a:t>
            </a:fld>
            <a:endParaRPr lang="nl-BE"/>
          </a:p>
        </p:txBody>
      </p:sp>
    </p:spTree>
    <p:extLst>
      <p:ext uri="{BB962C8B-B14F-4D97-AF65-F5344CB8AC3E}">
        <p14:creationId xmlns:p14="http://schemas.microsoft.com/office/powerpoint/2010/main" val="2132015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9"/>
          <p:cNvGrpSpPr>
            <a:grpSpLocks/>
          </p:cNvGrpSpPr>
          <p:nvPr/>
        </p:nvGrpSpPr>
        <p:grpSpPr bwMode="auto">
          <a:xfrm>
            <a:off x="639763" y="1770063"/>
            <a:ext cx="6288087" cy="2733675"/>
            <a:chOff x="640033" y="1769722"/>
            <a:chExt cx="6287111" cy="2733698"/>
          </a:xfrm>
        </p:grpSpPr>
        <p:sp>
          <p:nvSpPr>
            <p:cNvPr id="5" name="Rounded Rectangle 4"/>
            <p:cNvSpPr/>
            <p:nvPr/>
          </p:nvSpPr>
          <p:spPr>
            <a:xfrm>
              <a:off x="1360646" y="1769722"/>
              <a:ext cx="5352219" cy="2136793"/>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6" name="Rounded Rectangle 5"/>
            <p:cNvSpPr/>
            <p:nvPr/>
          </p:nvSpPr>
          <p:spPr>
            <a:xfrm>
              <a:off x="640033" y="2615866"/>
              <a:ext cx="4682398" cy="1739915"/>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7" name="Rounded Rectangle 6"/>
            <p:cNvSpPr/>
            <p:nvPr/>
          </p:nvSpPr>
          <p:spPr>
            <a:xfrm>
              <a:off x="1628891" y="2498390"/>
              <a:ext cx="5298253" cy="2005030"/>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8" name="Rounded Rectangle 7"/>
            <p:cNvSpPr/>
            <p:nvPr/>
          </p:nvSpPr>
          <p:spPr>
            <a:xfrm>
              <a:off x="857486" y="2087225"/>
              <a:ext cx="5669670" cy="2136793"/>
            </a:xfrm>
            <a:prstGeom prst="roundRect">
              <a:avLst>
                <a:gd name="adj" fmla="val 868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grpSp>
      <p:sp>
        <p:nvSpPr>
          <p:cNvPr id="14" name="Title 1"/>
          <p:cNvSpPr>
            <a:spLocks noGrp="1"/>
          </p:cNvSpPr>
          <p:nvPr>
            <p:ph type="ctrTitle"/>
          </p:nvPr>
        </p:nvSpPr>
        <p:spPr bwMode="gray">
          <a:xfrm>
            <a:off x="1036603" y="2272164"/>
            <a:ext cx="5173561" cy="387798"/>
          </a:xfrm>
        </p:spPr>
        <p:txBody>
          <a:bodyPr/>
          <a:lstStyle>
            <a:lvl1pPr>
              <a:lnSpc>
                <a:spcPct val="80000"/>
              </a:lnSpc>
              <a:defRPr cap="all" baseline="0">
                <a:solidFill>
                  <a:schemeClr val="bg1"/>
                </a:solidFill>
              </a:defRPr>
            </a:lvl1pPr>
          </a:lstStyle>
          <a:p>
            <a:r>
              <a:rPr lang="en-US"/>
              <a:t>Click to edit Master title style</a:t>
            </a:r>
            <a:endParaRPr lang="nl-NL" dirty="0"/>
          </a:p>
        </p:txBody>
      </p:sp>
      <p:sp>
        <p:nvSpPr>
          <p:cNvPr id="15"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0" name="Date Placeholder 3"/>
          <p:cNvSpPr>
            <a:spLocks noGrp="1"/>
          </p:cNvSpPr>
          <p:nvPr>
            <p:ph type="dt" sz="half" idx="10"/>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pic>
        <p:nvPicPr>
          <p:cNvPr id="11" name="Picture 14"/>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7661188" y="4705350"/>
            <a:ext cx="1114511"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715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dirty="0"/>
          </a:p>
        </p:txBody>
      </p:sp>
      <p:sp>
        <p:nvSpPr>
          <p:cNvPr id="3" name="Content Placeholder 2"/>
          <p:cNvSpPr>
            <a:spLocks noGrp="1"/>
          </p:cNvSpPr>
          <p:nvPr>
            <p:ph idx="1"/>
          </p:nvPr>
        </p:nvSpPr>
        <p:spPr>
          <a:xfrm>
            <a:off x="483139" y="1200150"/>
            <a:ext cx="8175085"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1"/>
          </p:nvPr>
        </p:nvSpPr>
        <p:spPr/>
        <p:txBody>
          <a:bodyPr/>
          <a:lstStyle>
            <a:lvl1pPr>
              <a:defRPr/>
            </a:lvl1pPr>
          </a:lstStyle>
          <a:p>
            <a:pPr>
              <a:defRPr/>
            </a:pPr>
            <a:fld id="{3378A9D8-5599-4D05-87D1-3D8AEB9B2ED7}" type="slidenum">
              <a:rPr lang="nl-NL"/>
              <a:pPr>
                <a:defRPr/>
              </a:pPr>
              <a:t>‹#›</a:t>
            </a:fld>
            <a:endParaRPr lang="nl-NL" dirty="0"/>
          </a:p>
        </p:txBody>
      </p:sp>
    </p:spTree>
    <p:extLst>
      <p:ext uri="{BB962C8B-B14F-4D97-AF65-F5344CB8AC3E}">
        <p14:creationId xmlns:p14="http://schemas.microsoft.com/office/powerpoint/2010/main" val="1034003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Disclaimer">
    <p:bg>
      <p:bgPr>
        <a:solidFill>
          <a:srgbClr val="E0E0E0"/>
        </a:solidFill>
        <a:effectLst/>
      </p:bgPr>
    </p:bg>
    <p:spTree>
      <p:nvGrpSpPr>
        <p:cNvPr id="1" name=""/>
        <p:cNvGrpSpPr/>
        <p:nvPr/>
      </p:nvGrpSpPr>
      <p:grpSpPr>
        <a:xfrm>
          <a:off x="0" y="0"/>
          <a:ext cx="0" cy="0"/>
          <a:chOff x="0" y="0"/>
          <a:chExt cx="0" cy="0"/>
        </a:xfrm>
      </p:grpSpPr>
      <p:sp>
        <p:nvSpPr>
          <p:cNvPr id="4" name="Rectangle 1"/>
          <p:cNvSpPr/>
          <p:nvPr/>
        </p:nvSpPr>
        <p:spPr bwMode="gray">
          <a:xfrm>
            <a:off x="0" y="0"/>
            <a:ext cx="9144000" cy="4805363"/>
          </a:xfrm>
          <a:custGeom>
            <a:avLst/>
            <a:gdLst/>
            <a:ahLst/>
            <a:cxnLst/>
            <a:rect l="l" t="t" r="r" b="b"/>
            <a:pathLst>
              <a:path w="9144000" h="4805464">
                <a:moveTo>
                  <a:pt x="434792" y="262029"/>
                </a:moveTo>
                <a:cubicBezTo>
                  <a:pt x="336258" y="262029"/>
                  <a:pt x="256381" y="341906"/>
                  <a:pt x="256381" y="440440"/>
                </a:cubicBezTo>
                <a:lnTo>
                  <a:pt x="256381" y="4520589"/>
                </a:lnTo>
                <a:cubicBezTo>
                  <a:pt x="256381" y="4619123"/>
                  <a:pt x="336258" y="4699000"/>
                  <a:pt x="434792" y="4699000"/>
                </a:cubicBezTo>
                <a:lnTo>
                  <a:pt x="8709208" y="4699000"/>
                </a:lnTo>
                <a:cubicBezTo>
                  <a:pt x="8807742" y="4699000"/>
                  <a:pt x="8887619" y="4619123"/>
                  <a:pt x="8887619" y="4520589"/>
                </a:cubicBezTo>
                <a:lnTo>
                  <a:pt x="8887619" y="440440"/>
                </a:lnTo>
                <a:cubicBezTo>
                  <a:pt x="8887619" y="341906"/>
                  <a:pt x="8807742" y="262029"/>
                  <a:pt x="8709208" y="262029"/>
                </a:cubicBezTo>
                <a:close/>
                <a:moveTo>
                  <a:pt x="0" y="0"/>
                </a:moveTo>
                <a:lnTo>
                  <a:pt x="9144000" y="0"/>
                </a:lnTo>
                <a:lnTo>
                  <a:pt x="9144000" y="4805464"/>
                </a:lnTo>
                <a:lnTo>
                  <a:pt x="0" y="48054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solidFill>
                <a:schemeClr val="bg1"/>
              </a:solidFill>
            </a:endParaRPr>
          </a:p>
        </p:txBody>
      </p:sp>
      <p:sp>
        <p:nvSpPr>
          <p:cNvPr id="2" name="Title 1"/>
          <p:cNvSpPr>
            <a:spLocks noGrp="1"/>
          </p:cNvSpPr>
          <p:nvPr>
            <p:ph type="title"/>
          </p:nvPr>
        </p:nvSpPr>
        <p:spPr>
          <a:xfrm>
            <a:off x="702814" y="757605"/>
            <a:ext cx="7755385" cy="387798"/>
          </a:xfrm>
        </p:spPr>
        <p:txBody>
          <a:bodyPr/>
          <a:lstStyle/>
          <a:p>
            <a:r>
              <a:rPr lang="en-US"/>
              <a:t>Click to edit Master title style</a:t>
            </a:r>
            <a:endParaRPr lang="nl-NL" dirty="0"/>
          </a:p>
        </p:txBody>
      </p:sp>
      <p:sp>
        <p:nvSpPr>
          <p:cNvPr id="3" name="Content Placeholder 2"/>
          <p:cNvSpPr>
            <a:spLocks noGrp="1"/>
          </p:cNvSpPr>
          <p:nvPr>
            <p:ph idx="1"/>
          </p:nvPr>
        </p:nvSpPr>
        <p:spPr>
          <a:xfrm>
            <a:off x="702814" y="1427125"/>
            <a:ext cx="7755385" cy="2851188"/>
          </a:xfrm>
        </p:spPr>
        <p:txBody>
          <a:bodyPr/>
          <a:lstStyle>
            <a:lvl1pPr marL="0" indent="0">
              <a:spcBef>
                <a:spcPts val="1200"/>
              </a:spcBef>
              <a:buNone/>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a:lvl1pPr>
          </a:lstStyle>
          <a:p>
            <a:pPr>
              <a:defRPr/>
            </a:pPr>
            <a:fld id="{BC52329A-EDE2-4826-86CF-B7BE93A0FDBD}" type="slidenum">
              <a:rPr lang="nl-NL"/>
              <a:pPr>
                <a:defRPr/>
              </a:pPr>
              <a:t>‹#›</a:t>
            </a:fld>
            <a:endParaRPr lang="nl-NL"/>
          </a:p>
        </p:txBody>
      </p:sp>
    </p:spTree>
    <p:extLst>
      <p:ext uri="{BB962C8B-B14F-4D97-AF65-F5344CB8AC3E}">
        <p14:creationId xmlns:p14="http://schemas.microsoft.com/office/powerpoint/2010/main" val="2423615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dirty="0"/>
          </a:p>
        </p:txBody>
      </p:sp>
      <p:sp>
        <p:nvSpPr>
          <p:cNvPr id="9" name="Chart Placeholder 8"/>
          <p:cNvSpPr>
            <a:spLocks noGrp="1"/>
          </p:cNvSpPr>
          <p:nvPr>
            <p:ph type="chart" sz="quarter" idx="13"/>
          </p:nvPr>
        </p:nvSpPr>
        <p:spPr>
          <a:xfrm>
            <a:off x="483139" y="1284050"/>
            <a:ext cx="8175086" cy="3310175"/>
          </a:xfrm>
        </p:spPr>
        <p:txBody>
          <a:bodyPr rtlCol="0">
            <a:noAutofit/>
          </a:bodyPr>
          <a:lstStyle>
            <a:lvl1pPr marL="0" indent="0">
              <a:buNone/>
              <a:defRPr sz="1200">
                <a:solidFill>
                  <a:schemeClr val="tx1"/>
                </a:solidFill>
              </a:defRPr>
            </a:lvl1pPr>
          </a:lstStyle>
          <a:p>
            <a:pPr lvl="0"/>
            <a:r>
              <a:rPr lang="en-US" noProof="0"/>
              <a:t>Click icon to add chart</a:t>
            </a:r>
            <a:endParaRPr lang="nl-NL" noProof="0"/>
          </a:p>
        </p:txBody>
      </p:sp>
      <p:sp>
        <p:nvSpPr>
          <p:cNvPr id="12" name="Text Placeholder 2"/>
          <p:cNvSpPr>
            <a:spLocks noGrp="1"/>
          </p:cNvSpPr>
          <p:nvPr>
            <p:ph type="body" idx="1"/>
          </p:nvPr>
        </p:nvSpPr>
        <p:spPr>
          <a:xfrm>
            <a:off x="483139" y="736600"/>
            <a:ext cx="8175085" cy="313932"/>
          </a:xfrm>
        </p:spPr>
        <p:txBody>
          <a:bodyPr anchor="b">
            <a:spAutoFit/>
          </a:bodyPr>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5"/>
          </p:nvPr>
        </p:nvSpPr>
        <p:spPr/>
        <p:txBody>
          <a:bodyPr/>
          <a:lstStyle>
            <a:lvl1pPr>
              <a:defRPr/>
            </a:lvl1pPr>
          </a:lstStyle>
          <a:p>
            <a:pPr>
              <a:defRPr/>
            </a:pPr>
            <a:fld id="{CD0A0960-A29B-4D23-B7FF-DC0E72F5C7C6}" type="slidenum">
              <a:rPr lang="nl-NL"/>
              <a:pPr>
                <a:defRPr/>
              </a:pPr>
              <a:t>‹#›</a:t>
            </a:fld>
            <a:endParaRPr lang="nl-NL"/>
          </a:p>
        </p:txBody>
      </p:sp>
    </p:spTree>
    <p:extLst>
      <p:ext uri="{BB962C8B-B14F-4D97-AF65-F5344CB8AC3E}">
        <p14:creationId xmlns:p14="http://schemas.microsoft.com/office/powerpoint/2010/main" val="3253910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dirty="0"/>
          </a:p>
        </p:txBody>
      </p:sp>
      <p:sp>
        <p:nvSpPr>
          <p:cNvPr id="9" name="Chart Placeholder 8"/>
          <p:cNvSpPr>
            <a:spLocks noGrp="1"/>
          </p:cNvSpPr>
          <p:nvPr>
            <p:ph type="chart" sz="quarter" idx="13"/>
          </p:nvPr>
        </p:nvSpPr>
        <p:spPr>
          <a:xfrm>
            <a:off x="483139" y="1284050"/>
            <a:ext cx="3891600" cy="3310175"/>
          </a:xfrm>
        </p:spPr>
        <p:txBody>
          <a:bodyPr rtlCol="0">
            <a:noAutofit/>
          </a:bodyPr>
          <a:lstStyle>
            <a:lvl1pPr marL="0" indent="0">
              <a:buNone/>
              <a:defRPr sz="1200"/>
            </a:lvl1pPr>
          </a:lstStyle>
          <a:p>
            <a:pPr lvl="0"/>
            <a:r>
              <a:rPr lang="en-US" noProof="0"/>
              <a:t>Click icon to add chart</a:t>
            </a:r>
            <a:endParaRPr lang="nl-NL" noProof="0"/>
          </a:p>
        </p:txBody>
      </p:sp>
      <p:sp>
        <p:nvSpPr>
          <p:cNvPr id="12" name="Text Placeholder 2"/>
          <p:cNvSpPr>
            <a:spLocks noGrp="1"/>
          </p:cNvSpPr>
          <p:nvPr>
            <p:ph type="body" idx="1"/>
          </p:nvPr>
        </p:nvSpPr>
        <p:spPr>
          <a:xfrm>
            <a:off x="483139" y="736600"/>
            <a:ext cx="8175085" cy="313932"/>
          </a:xfrm>
        </p:spPr>
        <p:txBody>
          <a:bodyPr anchor="b">
            <a:spAutoFit/>
          </a:bodyPr>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hart Placeholder 8"/>
          <p:cNvSpPr>
            <a:spLocks noGrp="1"/>
          </p:cNvSpPr>
          <p:nvPr>
            <p:ph type="chart" sz="quarter" idx="14"/>
          </p:nvPr>
        </p:nvSpPr>
        <p:spPr>
          <a:xfrm>
            <a:off x="4766624" y="1284050"/>
            <a:ext cx="3891600" cy="3310175"/>
          </a:xfrm>
        </p:spPr>
        <p:txBody>
          <a:bodyPr rtlCol="0">
            <a:noAutofit/>
          </a:bodyPr>
          <a:lstStyle>
            <a:lvl1pPr marL="0" indent="0">
              <a:buNone/>
              <a:defRPr sz="1200"/>
            </a:lvl1pPr>
          </a:lstStyle>
          <a:p>
            <a:pPr lvl="0"/>
            <a:r>
              <a:rPr lang="en-US" noProof="0"/>
              <a:t>Click icon to add chart</a:t>
            </a:r>
            <a:endParaRPr lang="nl-NL" noProof="0"/>
          </a:p>
        </p:txBody>
      </p:sp>
      <p:sp>
        <p:nvSpPr>
          <p:cNvPr id="6"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7" name="Slide Number Placeholder 5"/>
          <p:cNvSpPr>
            <a:spLocks noGrp="1"/>
          </p:cNvSpPr>
          <p:nvPr>
            <p:ph type="sldNum" sz="quarter" idx="16"/>
          </p:nvPr>
        </p:nvSpPr>
        <p:spPr/>
        <p:txBody>
          <a:bodyPr/>
          <a:lstStyle>
            <a:lvl1pPr>
              <a:defRPr/>
            </a:lvl1pPr>
          </a:lstStyle>
          <a:p>
            <a:pPr>
              <a:defRPr/>
            </a:pPr>
            <a:fld id="{0FF45582-6F0F-4540-9AE4-19868825D9CE}" type="slidenum">
              <a:rPr lang="nl-NL"/>
              <a:pPr>
                <a:defRPr/>
              </a:pPr>
              <a:t>‹#›</a:t>
            </a:fld>
            <a:endParaRPr lang="nl-NL"/>
          </a:p>
        </p:txBody>
      </p:sp>
    </p:spTree>
    <p:extLst>
      <p:ext uri="{BB962C8B-B14F-4D97-AF65-F5344CB8AC3E}">
        <p14:creationId xmlns:p14="http://schemas.microsoft.com/office/powerpoint/2010/main" val="382828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bwMode="gray">
      <p:bgPr>
        <a:solidFill>
          <a:schemeClr val="bg2"/>
        </a:solidFill>
        <a:effectLst/>
      </p:bgPr>
    </p:bg>
    <p:spTree>
      <p:nvGrpSpPr>
        <p:cNvPr id="1" name=""/>
        <p:cNvGrpSpPr/>
        <p:nvPr/>
      </p:nvGrpSpPr>
      <p:grpSpPr>
        <a:xfrm>
          <a:off x="0" y="0"/>
          <a:ext cx="0" cy="0"/>
          <a:chOff x="0" y="0"/>
          <a:chExt cx="0" cy="0"/>
        </a:xfrm>
      </p:grpSpPr>
      <p:sp>
        <p:nvSpPr>
          <p:cNvPr id="4" name="Rectangle 1"/>
          <p:cNvSpPr/>
          <p:nvPr/>
        </p:nvSpPr>
        <p:spPr bwMode="gray">
          <a:xfrm>
            <a:off x="0" y="0"/>
            <a:ext cx="9144000" cy="4805363"/>
          </a:xfrm>
          <a:custGeom>
            <a:avLst/>
            <a:gdLst/>
            <a:ahLst/>
            <a:cxnLst/>
            <a:rect l="l" t="t" r="r" b="b"/>
            <a:pathLst>
              <a:path w="9144000" h="4805464">
                <a:moveTo>
                  <a:pt x="434792" y="262029"/>
                </a:moveTo>
                <a:cubicBezTo>
                  <a:pt x="336258" y="262029"/>
                  <a:pt x="256381" y="341906"/>
                  <a:pt x="256381" y="440440"/>
                </a:cubicBezTo>
                <a:lnTo>
                  <a:pt x="256381" y="4520589"/>
                </a:lnTo>
                <a:cubicBezTo>
                  <a:pt x="256381" y="4619123"/>
                  <a:pt x="336258" y="4699000"/>
                  <a:pt x="434792" y="4699000"/>
                </a:cubicBezTo>
                <a:lnTo>
                  <a:pt x="8709208" y="4699000"/>
                </a:lnTo>
                <a:cubicBezTo>
                  <a:pt x="8807742" y="4699000"/>
                  <a:pt x="8887619" y="4619123"/>
                  <a:pt x="8887619" y="4520589"/>
                </a:cubicBezTo>
                <a:lnTo>
                  <a:pt x="8887619" y="440440"/>
                </a:lnTo>
                <a:cubicBezTo>
                  <a:pt x="8887619" y="341906"/>
                  <a:pt x="8807742" y="262029"/>
                  <a:pt x="8709208" y="262029"/>
                </a:cubicBezTo>
                <a:close/>
                <a:moveTo>
                  <a:pt x="0" y="0"/>
                </a:moveTo>
                <a:lnTo>
                  <a:pt x="9144000" y="0"/>
                </a:lnTo>
                <a:lnTo>
                  <a:pt x="9144000" y="4805464"/>
                </a:lnTo>
                <a:lnTo>
                  <a:pt x="0" y="48054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solidFill>
                <a:schemeClr val="bg1"/>
              </a:solidFill>
            </a:endParaRPr>
          </a:p>
        </p:txBody>
      </p:sp>
      <p:sp>
        <p:nvSpPr>
          <p:cNvPr id="9" name="Title 1"/>
          <p:cNvSpPr>
            <a:spLocks noGrp="1"/>
          </p:cNvSpPr>
          <p:nvPr>
            <p:ph type="title"/>
          </p:nvPr>
        </p:nvSpPr>
        <p:spPr bwMode="gray">
          <a:xfrm>
            <a:off x="683360" y="1034391"/>
            <a:ext cx="7654190" cy="1022350"/>
          </a:xfrm>
        </p:spPr>
        <p:txBody>
          <a:bodyPr>
            <a:noAutofit/>
          </a:bodyPr>
          <a:lstStyle>
            <a:lvl1pPr algn="l">
              <a:lnSpc>
                <a:spcPct val="80000"/>
              </a:lnSpc>
              <a:defRPr sz="6600" b="0" cap="none" baseline="0">
                <a:solidFill>
                  <a:schemeClr val="bg1"/>
                </a:solidFill>
              </a:defRPr>
            </a:lvl1pPr>
          </a:lstStyle>
          <a:p>
            <a:r>
              <a:rPr lang="en-US"/>
              <a:t>Click to edit Master title style</a:t>
            </a:r>
            <a:endParaRPr lang="nl-NL" dirty="0"/>
          </a:p>
        </p:txBody>
      </p:sp>
      <p:sp>
        <p:nvSpPr>
          <p:cNvPr id="10" name="Text Placeholder 2"/>
          <p:cNvSpPr>
            <a:spLocks noGrp="1"/>
          </p:cNvSpPr>
          <p:nvPr>
            <p:ph type="body" idx="1"/>
          </p:nvPr>
        </p:nvSpPr>
        <p:spPr bwMode="gray">
          <a:xfrm>
            <a:off x="702814" y="727300"/>
            <a:ext cx="7634735" cy="313932"/>
          </a:xfrm>
        </p:spPr>
        <p:txBody>
          <a:bodyPr anchor="b">
            <a:spAutoFit/>
          </a:bodyPr>
          <a:lstStyle>
            <a:lvl1pPr marL="0" indent="0">
              <a:buNone/>
              <a:defRPr sz="1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a:lvl1pPr>
          </a:lstStyle>
          <a:p>
            <a:pPr>
              <a:defRPr/>
            </a:pPr>
            <a:fld id="{48AF851C-FB1B-4A72-82CB-C434B65F5D11}" type="slidenum">
              <a:rPr lang="nl-NL"/>
              <a:pPr>
                <a:defRPr/>
              </a:pPr>
              <a:t>‹#›</a:t>
            </a:fld>
            <a:endParaRPr lang="nl-NL"/>
          </a:p>
        </p:txBody>
      </p:sp>
    </p:spTree>
    <p:extLst>
      <p:ext uri="{BB962C8B-B14F-4D97-AF65-F5344CB8AC3E}">
        <p14:creationId xmlns:p14="http://schemas.microsoft.com/office/powerpoint/2010/main" val="627038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2">
    <p:bg bwMode="gray">
      <p:bgPr>
        <a:solidFill>
          <a:schemeClr val="tx2"/>
        </a:solidFill>
        <a:effectLst/>
      </p:bgPr>
    </p:bg>
    <p:spTree>
      <p:nvGrpSpPr>
        <p:cNvPr id="1" name=""/>
        <p:cNvGrpSpPr/>
        <p:nvPr/>
      </p:nvGrpSpPr>
      <p:grpSpPr>
        <a:xfrm>
          <a:off x="0" y="0"/>
          <a:ext cx="0" cy="0"/>
          <a:chOff x="0" y="0"/>
          <a:chExt cx="0" cy="0"/>
        </a:xfrm>
      </p:grpSpPr>
      <p:sp>
        <p:nvSpPr>
          <p:cNvPr id="4" name="Rectangle 1"/>
          <p:cNvSpPr/>
          <p:nvPr/>
        </p:nvSpPr>
        <p:spPr bwMode="gray">
          <a:xfrm>
            <a:off x="0" y="0"/>
            <a:ext cx="9144000" cy="4805363"/>
          </a:xfrm>
          <a:custGeom>
            <a:avLst/>
            <a:gdLst/>
            <a:ahLst/>
            <a:cxnLst/>
            <a:rect l="l" t="t" r="r" b="b"/>
            <a:pathLst>
              <a:path w="9144000" h="4805464">
                <a:moveTo>
                  <a:pt x="434792" y="262029"/>
                </a:moveTo>
                <a:cubicBezTo>
                  <a:pt x="336258" y="262029"/>
                  <a:pt x="256381" y="341906"/>
                  <a:pt x="256381" y="440440"/>
                </a:cubicBezTo>
                <a:lnTo>
                  <a:pt x="256381" y="4520589"/>
                </a:lnTo>
                <a:cubicBezTo>
                  <a:pt x="256381" y="4619123"/>
                  <a:pt x="336258" y="4699000"/>
                  <a:pt x="434792" y="4699000"/>
                </a:cubicBezTo>
                <a:lnTo>
                  <a:pt x="8709208" y="4699000"/>
                </a:lnTo>
                <a:cubicBezTo>
                  <a:pt x="8807742" y="4699000"/>
                  <a:pt x="8887619" y="4619123"/>
                  <a:pt x="8887619" y="4520589"/>
                </a:cubicBezTo>
                <a:lnTo>
                  <a:pt x="8887619" y="440440"/>
                </a:lnTo>
                <a:cubicBezTo>
                  <a:pt x="8887619" y="341906"/>
                  <a:pt x="8807742" y="262029"/>
                  <a:pt x="8709208" y="262029"/>
                </a:cubicBezTo>
                <a:close/>
                <a:moveTo>
                  <a:pt x="0" y="0"/>
                </a:moveTo>
                <a:lnTo>
                  <a:pt x="9144000" y="0"/>
                </a:lnTo>
                <a:lnTo>
                  <a:pt x="9144000" y="4805464"/>
                </a:lnTo>
                <a:lnTo>
                  <a:pt x="0" y="48054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solidFill>
                <a:schemeClr val="bg1"/>
              </a:solidFill>
            </a:endParaRPr>
          </a:p>
        </p:txBody>
      </p:sp>
      <p:sp>
        <p:nvSpPr>
          <p:cNvPr id="9" name="Title 1"/>
          <p:cNvSpPr>
            <a:spLocks noGrp="1"/>
          </p:cNvSpPr>
          <p:nvPr>
            <p:ph type="title"/>
          </p:nvPr>
        </p:nvSpPr>
        <p:spPr bwMode="gray">
          <a:xfrm>
            <a:off x="683360" y="1034391"/>
            <a:ext cx="7654190" cy="1022350"/>
          </a:xfrm>
        </p:spPr>
        <p:txBody>
          <a:bodyPr>
            <a:noAutofit/>
          </a:bodyPr>
          <a:lstStyle>
            <a:lvl1pPr algn="l">
              <a:lnSpc>
                <a:spcPct val="80000"/>
              </a:lnSpc>
              <a:defRPr sz="6600" b="0" cap="none" baseline="0">
                <a:solidFill>
                  <a:schemeClr val="bg1"/>
                </a:solidFill>
              </a:defRPr>
            </a:lvl1pPr>
          </a:lstStyle>
          <a:p>
            <a:r>
              <a:rPr lang="en-US"/>
              <a:t>Click to edit Master title style</a:t>
            </a:r>
            <a:endParaRPr lang="nl-NL" dirty="0"/>
          </a:p>
        </p:txBody>
      </p:sp>
      <p:sp>
        <p:nvSpPr>
          <p:cNvPr id="10" name="Text Placeholder 2"/>
          <p:cNvSpPr>
            <a:spLocks noGrp="1"/>
          </p:cNvSpPr>
          <p:nvPr>
            <p:ph type="body" idx="1"/>
          </p:nvPr>
        </p:nvSpPr>
        <p:spPr bwMode="gray">
          <a:xfrm>
            <a:off x="702814" y="727300"/>
            <a:ext cx="7634735" cy="313932"/>
          </a:xfrm>
        </p:spPr>
        <p:txBody>
          <a:bodyPr anchor="b">
            <a:spAutoFit/>
          </a:bodyPr>
          <a:lstStyle>
            <a:lvl1pPr marL="0" indent="0">
              <a:buNone/>
              <a:defRPr sz="1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a:lvl1pPr>
          </a:lstStyle>
          <a:p>
            <a:pPr>
              <a:defRPr/>
            </a:pPr>
            <a:fld id="{FF9A4868-05F2-4BD8-9B54-79CEDA630B26}" type="slidenum">
              <a:rPr lang="nl-NL"/>
              <a:pPr>
                <a:defRPr/>
              </a:pPr>
              <a:t>‹#›</a:t>
            </a:fld>
            <a:endParaRPr lang="nl-NL"/>
          </a:p>
        </p:txBody>
      </p:sp>
    </p:spTree>
    <p:extLst>
      <p:ext uri="{BB962C8B-B14F-4D97-AF65-F5344CB8AC3E}">
        <p14:creationId xmlns:p14="http://schemas.microsoft.com/office/powerpoint/2010/main" val="1131278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3">
    <p:bg bwMode="gray">
      <p:bgPr>
        <a:solidFill>
          <a:schemeClr val="accent1"/>
        </a:solidFill>
        <a:effectLst/>
      </p:bgPr>
    </p:bg>
    <p:spTree>
      <p:nvGrpSpPr>
        <p:cNvPr id="1" name=""/>
        <p:cNvGrpSpPr/>
        <p:nvPr/>
      </p:nvGrpSpPr>
      <p:grpSpPr>
        <a:xfrm>
          <a:off x="0" y="0"/>
          <a:ext cx="0" cy="0"/>
          <a:chOff x="0" y="0"/>
          <a:chExt cx="0" cy="0"/>
        </a:xfrm>
      </p:grpSpPr>
      <p:sp>
        <p:nvSpPr>
          <p:cNvPr id="4" name="Rectangle 1"/>
          <p:cNvSpPr/>
          <p:nvPr/>
        </p:nvSpPr>
        <p:spPr bwMode="gray">
          <a:xfrm>
            <a:off x="0" y="0"/>
            <a:ext cx="9144000" cy="4805363"/>
          </a:xfrm>
          <a:custGeom>
            <a:avLst/>
            <a:gdLst/>
            <a:ahLst/>
            <a:cxnLst/>
            <a:rect l="l" t="t" r="r" b="b"/>
            <a:pathLst>
              <a:path w="9144000" h="4805464">
                <a:moveTo>
                  <a:pt x="434792" y="262029"/>
                </a:moveTo>
                <a:cubicBezTo>
                  <a:pt x="336258" y="262029"/>
                  <a:pt x="256381" y="341906"/>
                  <a:pt x="256381" y="440440"/>
                </a:cubicBezTo>
                <a:lnTo>
                  <a:pt x="256381" y="4520589"/>
                </a:lnTo>
                <a:cubicBezTo>
                  <a:pt x="256381" y="4619123"/>
                  <a:pt x="336258" y="4699000"/>
                  <a:pt x="434792" y="4699000"/>
                </a:cubicBezTo>
                <a:lnTo>
                  <a:pt x="8709208" y="4699000"/>
                </a:lnTo>
                <a:cubicBezTo>
                  <a:pt x="8807742" y="4699000"/>
                  <a:pt x="8887619" y="4619123"/>
                  <a:pt x="8887619" y="4520589"/>
                </a:cubicBezTo>
                <a:lnTo>
                  <a:pt x="8887619" y="440440"/>
                </a:lnTo>
                <a:cubicBezTo>
                  <a:pt x="8887619" y="341906"/>
                  <a:pt x="8807742" y="262029"/>
                  <a:pt x="8709208" y="262029"/>
                </a:cubicBezTo>
                <a:close/>
                <a:moveTo>
                  <a:pt x="0" y="0"/>
                </a:moveTo>
                <a:lnTo>
                  <a:pt x="9144000" y="0"/>
                </a:lnTo>
                <a:lnTo>
                  <a:pt x="9144000" y="4805464"/>
                </a:lnTo>
                <a:lnTo>
                  <a:pt x="0" y="48054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solidFill>
                <a:schemeClr val="bg1"/>
              </a:solidFill>
            </a:endParaRPr>
          </a:p>
        </p:txBody>
      </p:sp>
      <p:sp>
        <p:nvSpPr>
          <p:cNvPr id="9" name="Title 1"/>
          <p:cNvSpPr>
            <a:spLocks noGrp="1"/>
          </p:cNvSpPr>
          <p:nvPr>
            <p:ph type="title"/>
          </p:nvPr>
        </p:nvSpPr>
        <p:spPr bwMode="gray">
          <a:xfrm>
            <a:off x="683360" y="1034391"/>
            <a:ext cx="7654190" cy="1022350"/>
          </a:xfrm>
        </p:spPr>
        <p:txBody>
          <a:bodyPr>
            <a:noAutofit/>
          </a:bodyPr>
          <a:lstStyle>
            <a:lvl1pPr algn="l">
              <a:lnSpc>
                <a:spcPct val="80000"/>
              </a:lnSpc>
              <a:defRPr sz="6600" b="0" cap="none" baseline="0">
                <a:solidFill>
                  <a:schemeClr val="bg1"/>
                </a:solidFill>
              </a:defRPr>
            </a:lvl1pPr>
          </a:lstStyle>
          <a:p>
            <a:r>
              <a:rPr lang="en-US"/>
              <a:t>Click to edit Master title style</a:t>
            </a:r>
            <a:endParaRPr lang="nl-NL" dirty="0"/>
          </a:p>
        </p:txBody>
      </p:sp>
      <p:sp>
        <p:nvSpPr>
          <p:cNvPr id="10" name="Text Placeholder 2"/>
          <p:cNvSpPr>
            <a:spLocks noGrp="1"/>
          </p:cNvSpPr>
          <p:nvPr>
            <p:ph type="body" idx="1"/>
          </p:nvPr>
        </p:nvSpPr>
        <p:spPr bwMode="gray">
          <a:xfrm>
            <a:off x="702814" y="727300"/>
            <a:ext cx="7634735" cy="313932"/>
          </a:xfrm>
        </p:spPr>
        <p:txBody>
          <a:bodyPr anchor="b">
            <a:spAutoFit/>
          </a:bodyPr>
          <a:lstStyle>
            <a:lvl1pPr marL="0" indent="0">
              <a:buNone/>
              <a:defRPr sz="1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a:lvl1pPr>
          </a:lstStyle>
          <a:p>
            <a:pPr>
              <a:defRPr/>
            </a:pPr>
            <a:fld id="{20C45A1E-8A50-47E1-911D-C6C969D0FCC6}" type="slidenum">
              <a:rPr lang="nl-NL"/>
              <a:pPr>
                <a:defRPr/>
              </a:pPr>
              <a:t>‹#›</a:t>
            </a:fld>
            <a:endParaRPr lang="nl-NL"/>
          </a:p>
        </p:txBody>
      </p:sp>
    </p:spTree>
    <p:extLst>
      <p:ext uri="{BB962C8B-B14F-4D97-AF65-F5344CB8AC3E}">
        <p14:creationId xmlns:p14="http://schemas.microsoft.com/office/powerpoint/2010/main" val="243794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4">
    <p:bg bwMode="gray">
      <p:bgPr>
        <a:solidFill>
          <a:schemeClr val="accent2"/>
        </a:solidFill>
        <a:effectLst/>
      </p:bgPr>
    </p:bg>
    <p:spTree>
      <p:nvGrpSpPr>
        <p:cNvPr id="1" name=""/>
        <p:cNvGrpSpPr/>
        <p:nvPr/>
      </p:nvGrpSpPr>
      <p:grpSpPr>
        <a:xfrm>
          <a:off x="0" y="0"/>
          <a:ext cx="0" cy="0"/>
          <a:chOff x="0" y="0"/>
          <a:chExt cx="0" cy="0"/>
        </a:xfrm>
      </p:grpSpPr>
      <p:sp>
        <p:nvSpPr>
          <p:cNvPr id="4" name="Rectangle 1"/>
          <p:cNvSpPr/>
          <p:nvPr/>
        </p:nvSpPr>
        <p:spPr bwMode="gray">
          <a:xfrm>
            <a:off x="0" y="0"/>
            <a:ext cx="9144000" cy="4805363"/>
          </a:xfrm>
          <a:custGeom>
            <a:avLst/>
            <a:gdLst/>
            <a:ahLst/>
            <a:cxnLst/>
            <a:rect l="l" t="t" r="r" b="b"/>
            <a:pathLst>
              <a:path w="9144000" h="4805464">
                <a:moveTo>
                  <a:pt x="434792" y="262029"/>
                </a:moveTo>
                <a:cubicBezTo>
                  <a:pt x="336258" y="262029"/>
                  <a:pt x="256381" y="341906"/>
                  <a:pt x="256381" y="440440"/>
                </a:cubicBezTo>
                <a:lnTo>
                  <a:pt x="256381" y="4520589"/>
                </a:lnTo>
                <a:cubicBezTo>
                  <a:pt x="256381" y="4619123"/>
                  <a:pt x="336258" y="4699000"/>
                  <a:pt x="434792" y="4699000"/>
                </a:cubicBezTo>
                <a:lnTo>
                  <a:pt x="8709208" y="4699000"/>
                </a:lnTo>
                <a:cubicBezTo>
                  <a:pt x="8807742" y="4699000"/>
                  <a:pt x="8887619" y="4619123"/>
                  <a:pt x="8887619" y="4520589"/>
                </a:cubicBezTo>
                <a:lnTo>
                  <a:pt x="8887619" y="440440"/>
                </a:lnTo>
                <a:cubicBezTo>
                  <a:pt x="8887619" y="341906"/>
                  <a:pt x="8807742" y="262029"/>
                  <a:pt x="8709208" y="262029"/>
                </a:cubicBezTo>
                <a:close/>
                <a:moveTo>
                  <a:pt x="0" y="0"/>
                </a:moveTo>
                <a:lnTo>
                  <a:pt x="9144000" y="0"/>
                </a:lnTo>
                <a:lnTo>
                  <a:pt x="9144000" y="4805464"/>
                </a:lnTo>
                <a:lnTo>
                  <a:pt x="0" y="48054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solidFill>
                <a:schemeClr val="bg1"/>
              </a:solidFill>
            </a:endParaRPr>
          </a:p>
        </p:txBody>
      </p:sp>
      <p:sp>
        <p:nvSpPr>
          <p:cNvPr id="9" name="Title 1"/>
          <p:cNvSpPr>
            <a:spLocks noGrp="1"/>
          </p:cNvSpPr>
          <p:nvPr>
            <p:ph type="title"/>
          </p:nvPr>
        </p:nvSpPr>
        <p:spPr bwMode="gray">
          <a:xfrm>
            <a:off x="683360" y="1034391"/>
            <a:ext cx="7654190" cy="1022350"/>
          </a:xfrm>
        </p:spPr>
        <p:txBody>
          <a:bodyPr>
            <a:noAutofit/>
          </a:bodyPr>
          <a:lstStyle>
            <a:lvl1pPr algn="l">
              <a:lnSpc>
                <a:spcPct val="80000"/>
              </a:lnSpc>
              <a:defRPr sz="6600" b="0" cap="none" baseline="0">
                <a:solidFill>
                  <a:schemeClr val="bg1"/>
                </a:solidFill>
              </a:defRPr>
            </a:lvl1pPr>
          </a:lstStyle>
          <a:p>
            <a:r>
              <a:rPr lang="en-US"/>
              <a:t>Click to edit Master title style</a:t>
            </a:r>
            <a:endParaRPr lang="nl-NL" dirty="0"/>
          </a:p>
        </p:txBody>
      </p:sp>
      <p:sp>
        <p:nvSpPr>
          <p:cNvPr id="10" name="Text Placeholder 2"/>
          <p:cNvSpPr>
            <a:spLocks noGrp="1"/>
          </p:cNvSpPr>
          <p:nvPr>
            <p:ph type="body" idx="1"/>
          </p:nvPr>
        </p:nvSpPr>
        <p:spPr bwMode="gray">
          <a:xfrm>
            <a:off x="702814" y="727300"/>
            <a:ext cx="7634735" cy="313932"/>
          </a:xfrm>
        </p:spPr>
        <p:txBody>
          <a:bodyPr anchor="b">
            <a:spAutoFit/>
          </a:bodyPr>
          <a:lstStyle>
            <a:lvl1pPr marL="0" indent="0">
              <a:buNone/>
              <a:defRPr sz="1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a:lvl1pPr>
          </a:lstStyle>
          <a:p>
            <a:pPr>
              <a:defRPr/>
            </a:pPr>
            <a:fld id="{17098887-9491-4265-8E19-69CCCC1DE429}" type="slidenum">
              <a:rPr lang="nl-NL"/>
              <a:pPr>
                <a:defRPr/>
              </a:pPr>
              <a:t>‹#›</a:t>
            </a:fld>
            <a:endParaRPr lang="nl-NL"/>
          </a:p>
        </p:txBody>
      </p:sp>
    </p:spTree>
    <p:extLst>
      <p:ext uri="{BB962C8B-B14F-4D97-AF65-F5344CB8AC3E}">
        <p14:creationId xmlns:p14="http://schemas.microsoft.com/office/powerpoint/2010/main" val="93079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5">
    <p:bg bwMode="gray">
      <p:bgPr>
        <a:solidFill>
          <a:srgbClr val="AD1957"/>
        </a:solidFill>
        <a:effectLst/>
      </p:bgPr>
    </p:bg>
    <p:spTree>
      <p:nvGrpSpPr>
        <p:cNvPr id="1" name=""/>
        <p:cNvGrpSpPr/>
        <p:nvPr/>
      </p:nvGrpSpPr>
      <p:grpSpPr>
        <a:xfrm>
          <a:off x="0" y="0"/>
          <a:ext cx="0" cy="0"/>
          <a:chOff x="0" y="0"/>
          <a:chExt cx="0" cy="0"/>
        </a:xfrm>
      </p:grpSpPr>
      <p:sp>
        <p:nvSpPr>
          <p:cNvPr id="4" name="Rectangle 1"/>
          <p:cNvSpPr/>
          <p:nvPr/>
        </p:nvSpPr>
        <p:spPr bwMode="gray">
          <a:xfrm>
            <a:off x="0" y="0"/>
            <a:ext cx="9144000" cy="4805363"/>
          </a:xfrm>
          <a:custGeom>
            <a:avLst/>
            <a:gdLst/>
            <a:ahLst/>
            <a:cxnLst/>
            <a:rect l="l" t="t" r="r" b="b"/>
            <a:pathLst>
              <a:path w="9144000" h="4805464">
                <a:moveTo>
                  <a:pt x="434792" y="262029"/>
                </a:moveTo>
                <a:cubicBezTo>
                  <a:pt x="336258" y="262029"/>
                  <a:pt x="256381" y="341906"/>
                  <a:pt x="256381" y="440440"/>
                </a:cubicBezTo>
                <a:lnTo>
                  <a:pt x="256381" y="4520589"/>
                </a:lnTo>
                <a:cubicBezTo>
                  <a:pt x="256381" y="4619123"/>
                  <a:pt x="336258" y="4699000"/>
                  <a:pt x="434792" y="4699000"/>
                </a:cubicBezTo>
                <a:lnTo>
                  <a:pt x="8709208" y="4699000"/>
                </a:lnTo>
                <a:cubicBezTo>
                  <a:pt x="8807742" y="4699000"/>
                  <a:pt x="8887619" y="4619123"/>
                  <a:pt x="8887619" y="4520589"/>
                </a:cubicBezTo>
                <a:lnTo>
                  <a:pt x="8887619" y="440440"/>
                </a:lnTo>
                <a:cubicBezTo>
                  <a:pt x="8887619" y="341906"/>
                  <a:pt x="8807742" y="262029"/>
                  <a:pt x="8709208" y="262029"/>
                </a:cubicBezTo>
                <a:close/>
                <a:moveTo>
                  <a:pt x="0" y="0"/>
                </a:moveTo>
                <a:lnTo>
                  <a:pt x="9144000" y="0"/>
                </a:lnTo>
                <a:lnTo>
                  <a:pt x="9144000" y="4805464"/>
                </a:lnTo>
                <a:lnTo>
                  <a:pt x="0" y="48054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solidFill>
                <a:schemeClr val="bg1"/>
              </a:solidFill>
            </a:endParaRPr>
          </a:p>
        </p:txBody>
      </p:sp>
      <p:sp>
        <p:nvSpPr>
          <p:cNvPr id="9" name="Title 1"/>
          <p:cNvSpPr>
            <a:spLocks noGrp="1"/>
          </p:cNvSpPr>
          <p:nvPr>
            <p:ph type="title"/>
          </p:nvPr>
        </p:nvSpPr>
        <p:spPr bwMode="gray">
          <a:xfrm>
            <a:off x="683360" y="1034391"/>
            <a:ext cx="7654190" cy="1022350"/>
          </a:xfrm>
        </p:spPr>
        <p:txBody>
          <a:bodyPr>
            <a:noAutofit/>
          </a:bodyPr>
          <a:lstStyle>
            <a:lvl1pPr algn="l">
              <a:lnSpc>
                <a:spcPct val="80000"/>
              </a:lnSpc>
              <a:defRPr sz="6600" b="0" cap="none" baseline="0">
                <a:solidFill>
                  <a:schemeClr val="bg1"/>
                </a:solidFill>
              </a:defRPr>
            </a:lvl1pPr>
          </a:lstStyle>
          <a:p>
            <a:r>
              <a:rPr lang="en-US"/>
              <a:t>Click to edit Master title style</a:t>
            </a:r>
            <a:endParaRPr lang="nl-NL" dirty="0"/>
          </a:p>
        </p:txBody>
      </p:sp>
      <p:sp>
        <p:nvSpPr>
          <p:cNvPr id="10" name="Text Placeholder 2"/>
          <p:cNvSpPr>
            <a:spLocks noGrp="1"/>
          </p:cNvSpPr>
          <p:nvPr>
            <p:ph type="body" idx="1"/>
          </p:nvPr>
        </p:nvSpPr>
        <p:spPr bwMode="gray">
          <a:xfrm>
            <a:off x="702814" y="727300"/>
            <a:ext cx="7634735" cy="313932"/>
          </a:xfrm>
        </p:spPr>
        <p:txBody>
          <a:bodyPr anchor="b">
            <a:spAutoFit/>
          </a:bodyPr>
          <a:lstStyle>
            <a:lvl1pPr marL="0" indent="0">
              <a:buNone/>
              <a:defRPr sz="1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a:lvl1pPr>
          </a:lstStyle>
          <a:p>
            <a:pPr>
              <a:defRPr/>
            </a:pPr>
            <a:fld id="{50263BE9-8E6F-429C-B358-0946090050DD}" type="slidenum">
              <a:rPr lang="nl-NL"/>
              <a:pPr>
                <a:defRPr/>
              </a:pPr>
              <a:t>‹#›</a:t>
            </a:fld>
            <a:endParaRPr lang="nl-NL"/>
          </a:p>
        </p:txBody>
      </p:sp>
    </p:spTree>
    <p:extLst>
      <p:ext uri="{BB962C8B-B14F-4D97-AF65-F5344CB8AC3E}">
        <p14:creationId xmlns:p14="http://schemas.microsoft.com/office/powerpoint/2010/main" val="1328951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6">
    <p:bg bwMode="gray">
      <p:bgPr>
        <a:solidFill>
          <a:srgbClr val="C40061"/>
        </a:solidFill>
        <a:effectLst/>
      </p:bgPr>
    </p:bg>
    <p:spTree>
      <p:nvGrpSpPr>
        <p:cNvPr id="1" name=""/>
        <p:cNvGrpSpPr/>
        <p:nvPr/>
      </p:nvGrpSpPr>
      <p:grpSpPr>
        <a:xfrm>
          <a:off x="0" y="0"/>
          <a:ext cx="0" cy="0"/>
          <a:chOff x="0" y="0"/>
          <a:chExt cx="0" cy="0"/>
        </a:xfrm>
      </p:grpSpPr>
      <p:sp>
        <p:nvSpPr>
          <p:cNvPr id="4" name="Rectangle 1"/>
          <p:cNvSpPr/>
          <p:nvPr/>
        </p:nvSpPr>
        <p:spPr bwMode="gray">
          <a:xfrm>
            <a:off x="0" y="0"/>
            <a:ext cx="9144000" cy="4805363"/>
          </a:xfrm>
          <a:custGeom>
            <a:avLst/>
            <a:gdLst/>
            <a:ahLst/>
            <a:cxnLst/>
            <a:rect l="l" t="t" r="r" b="b"/>
            <a:pathLst>
              <a:path w="9144000" h="4805464">
                <a:moveTo>
                  <a:pt x="434792" y="262029"/>
                </a:moveTo>
                <a:cubicBezTo>
                  <a:pt x="336258" y="262029"/>
                  <a:pt x="256381" y="341906"/>
                  <a:pt x="256381" y="440440"/>
                </a:cubicBezTo>
                <a:lnTo>
                  <a:pt x="256381" y="4520589"/>
                </a:lnTo>
                <a:cubicBezTo>
                  <a:pt x="256381" y="4619123"/>
                  <a:pt x="336258" y="4699000"/>
                  <a:pt x="434792" y="4699000"/>
                </a:cubicBezTo>
                <a:lnTo>
                  <a:pt x="8709208" y="4699000"/>
                </a:lnTo>
                <a:cubicBezTo>
                  <a:pt x="8807742" y="4699000"/>
                  <a:pt x="8887619" y="4619123"/>
                  <a:pt x="8887619" y="4520589"/>
                </a:cubicBezTo>
                <a:lnTo>
                  <a:pt x="8887619" y="440440"/>
                </a:lnTo>
                <a:cubicBezTo>
                  <a:pt x="8887619" y="341906"/>
                  <a:pt x="8807742" y="262029"/>
                  <a:pt x="8709208" y="262029"/>
                </a:cubicBezTo>
                <a:close/>
                <a:moveTo>
                  <a:pt x="0" y="0"/>
                </a:moveTo>
                <a:lnTo>
                  <a:pt x="9144000" y="0"/>
                </a:lnTo>
                <a:lnTo>
                  <a:pt x="9144000" y="4805464"/>
                </a:lnTo>
                <a:lnTo>
                  <a:pt x="0" y="48054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solidFill>
                <a:schemeClr val="bg1"/>
              </a:solidFill>
            </a:endParaRPr>
          </a:p>
        </p:txBody>
      </p:sp>
      <p:sp>
        <p:nvSpPr>
          <p:cNvPr id="9" name="Title 1"/>
          <p:cNvSpPr>
            <a:spLocks noGrp="1"/>
          </p:cNvSpPr>
          <p:nvPr>
            <p:ph type="title"/>
          </p:nvPr>
        </p:nvSpPr>
        <p:spPr bwMode="gray">
          <a:xfrm>
            <a:off x="683360" y="1034391"/>
            <a:ext cx="7654190" cy="1022350"/>
          </a:xfrm>
        </p:spPr>
        <p:txBody>
          <a:bodyPr>
            <a:noAutofit/>
          </a:bodyPr>
          <a:lstStyle>
            <a:lvl1pPr algn="l">
              <a:lnSpc>
                <a:spcPct val="80000"/>
              </a:lnSpc>
              <a:defRPr sz="6600" b="0" cap="none" baseline="0">
                <a:solidFill>
                  <a:schemeClr val="bg1"/>
                </a:solidFill>
              </a:defRPr>
            </a:lvl1pPr>
          </a:lstStyle>
          <a:p>
            <a:r>
              <a:rPr lang="en-US"/>
              <a:t>Click to edit Master title style</a:t>
            </a:r>
            <a:endParaRPr lang="nl-NL" dirty="0"/>
          </a:p>
        </p:txBody>
      </p:sp>
      <p:sp>
        <p:nvSpPr>
          <p:cNvPr id="10" name="Text Placeholder 2"/>
          <p:cNvSpPr>
            <a:spLocks noGrp="1"/>
          </p:cNvSpPr>
          <p:nvPr>
            <p:ph type="body" idx="1"/>
          </p:nvPr>
        </p:nvSpPr>
        <p:spPr bwMode="gray">
          <a:xfrm>
            <a:off x="702814" y="727300"/>
            <a:ext cx="7634735" cy="313932"/>
          </a:xfrm>
        </p:spPr>
        <p:txBody>
          <a:bodyPr anchor="b">
            <a:spAutoFit/>
          </a:bodyPr>
          <a:lstStyle>
            <a:lvl1pPr marL="0" indent="0">
              <a:buNone/>
              <a:defRPr sz="1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a:lvl1pPr>
          </a:lstStyle>
          <a:p>
            <a:pPr>
              <a:defRPr/>
            </a:pPr>
            <a:fld id="{9CEE03F9-E54E-4642-AF6A-2788F963C27F}" type="slidenum">
              <a:rPr lang="nl-NL"/>
              <a:pPr>
                <a:defRPr/>
              </a:pPr>
              <a:t>‹#›</a:t>
            </a:fld>
            <a:endParaRPr lang="nl-NL"/>
          </a:p>
        </p:txBody>
      </p:sp>
    </p:spTree>
    <p:extLst>
      <p:ext uri="{BB962C8B-B14F-4D97-AF65-F5344CB8AC3E}">
        <p14:creationId xmlns:p14="http://schemas.microsoft.com/office/powerpoint/2010/main" val="265413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bwMode="gray">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9"/>
          <p:cNvGrpSpPr>
            <a:grpSpLocks/>
          </p:cNvGrpSpPr>
          <p:nvPr/>
        </p:nvGrpSpPr>
        <p:grpSpPr bwMode="auto">
          <a:xfrm>
            <a:off x="639763" y="1770063"/>
            <a:ext cx="6288087" cy="2733675"/>
            <a:chOff x="640033" y="1769722"/>
            <a:chExt cx="6287111" cy="2733698"/>
          </a:xfrm>
        </p:grpSpPr>
        <p:sp>
          <p:nvSpPr>
            <p:cNvPr id="5" name="Rounded Rectangle 4"/>
            <p:cNvSpPr/>
            <p:nvPr/>
          </p:nvSpPr>
          <p:spPr>
            <a:xfrm>
              <a:off x="1360646" y="1769722"/>
              <a:ext cx="5352219" cy="2136793"/>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6" name="Rounded Rectangle 5"/>
            <p:cNvSpPr/>
            <p:nvPr/>
          </p:nvSpPr>
          <p:spPr>
            <a:xfrm>
              <a:off x="640033" y="2615866"/>
              <a:ext cx="4682398" cy="1739915"/>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7" name="Rounded Rectangle 6"/>
            <p:cNvSpPr/>
            <p:nvPr/>
          </p:nvSpPr>
          <p:spPr>
            <a:xfrm>
              <a:off x="1628891" y="2498390"/>
              <a:ext cx="5298253" cy="2005030"/>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8" name="Rounded Rectangle 7"/>
            <p:cNvSpPr/>
            <p:nvPr/>
          </p:nvSpPr>
          <p:spPr>
            <a:xfrm>
              <a:off x="857486" y="2087225"/>
              <a:ext cx="5669670" cy="2136793"/>
            </a:xfrm>
            <a:prstGeom prst="roundRect">
              <a:avLst>
                <a:gd name="adj" fmla="val 868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grpSp>
      <p:sp>
        <p:nvSpPr>
          <p:cNvPr id="14" name="Title 1"/>
          <p:cNvSpPr>
            <a:spLocks noGrp="1"/>
          </p:cNvSpPr>
          <p:nvPr>
            <p:ph type="ctrTitle"/>
          </p:nvPr>
        </p:nvSpPr>
        <p:spPr bwMode="gray">
          <a:xfrm>
            <a:off x="1036603" y="2272164"/>
            <a:ext cx="5173561" cy="387798"/>
          </a:xfrm>
        </p:spPr>
        <p:txBody>
          <a:bodyPr/>
          <a:lstStyle>
            <a:lvl1pPr>
              <a:lnSpc>
                <a:spcPct val="80000"/>
              </a:lnSpc>
              <a:defRPr cap="all" baseline="0">
                <a:solidFill>
                  <a:schemeClr val="bg1"/>
                </a:solidFill>
              </a:defRPr>
            </a:lvl1pPr>
          </a:lstStyle>
          <a:p>
            <a:r>
              <a:rPr lang="en-US"/>
              <a:t>Click to edit Master title style</a:t>
            </a:r>
            <a:endParaRPr lang="nl-NL" dirty="0"/>
          </a:p>
        </p:txBody>
      </p:sp>
      <p:sp>
        <p:nvSpPr>
          <p:cNvPr id="15"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0" name="Date Placeholder 3"/>
          <p:cNvSpPr>
            <a:spLocks noGrp="1"/>
          </p:cNvSpPr>
          <p:nvPr>
            <p:ph type="dt" sz="half" idx="10"/>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pic>
        <p:nvPicPr>
          <p:cNvPr id="11" name="Picture 14"/>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7661188" y="4705350"/>
            <a:ext cx="1114511"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005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7">
    <p:bg bwMode="gray">
      <p:bgPr>
        <a:solidFill>
          <a:srgbClr val="C8325A"/>
        </a:solidFill>
        <a:effectLst/>
      </p:bgPr>
    </p:bg>
    <p:spTree>
      <p:nvGrpSpPr>
        <p:cNvPr id="1" name=""/>
        <p:cNvGrpSpPr/>
        <p:nvPr/>
      </p:nvGrpSpPr>
      <p:grpSpPr>
        <a:xfrm>
          <a:off x="0" y="0"/>
          <a:ext cx="0" cy="0"/>
          <a:chOff x="0" y="0"/>
          <a:chExt cx="0" cy="0"/>
        </a:xfrm>
      </p:grpSpPr>
      <p:sp>
        <p:nvSpPr>
          <p:cNvPr id="4" name="Rectangle 1"/>
          <p:cNvSpPr/>
          <p:nvPr/>
        </p:nvSpPr>
        <p:spPr bwMode="gray">
          <a:xfrm>
            <a:off x="0" y="0"/>
            <a:ext cx="9144000" cy="4805363"/>
          </a:xfrm>
          <a:custGeom>
            <a:avLst/>
            <a:gdLst/>
            <a:ahLst/>
            <a:cxnLst/>
            <a:rect l="l" t="t" r="r" b="b"/>
            <a:pathLst>
              <a:path w="9144000" h="4805464">
                <a:moveTo>
                  <a:pt x="434792" y="262029"/>
                </a:moveTo>
                <a:cubicBezTo>
                  <a:pt x="336258" y="262029"/>
                  <a:pt x="256381" y="341906"/>
                  <a:pt x="256381" y="440440"/>
                </a:cubicBezTo>
                <a:lnTo>
                  <a:pt x="256381" y="4520589"/>
                </a:lnTo>
                <a:cubicBezTo>
                  <a:pt x="256381" y="4619123"/>
                  <a:pt x="336258" y="4699000"/>
                  <a:pt x="434792" y="4699000"/>
                </a:cubicBezTo>
                <a:lnTo>
                  <a:pt x="8709208" y="4699000"/>
                </a:lnTo>
                <a:cubicBezTo>
                  <a:pt x="8807742" y="4699000"/>
                  <a:pt x="8887619" y="4619123"/>
                  <a:pt x="8887619" y="4520589"/>
                </a:cubicBezTo>
                <a:lnTo>
                  <a:pt x="8887619" y="440440"/>
                </a:lnTo>
                <a:cubicBezTo>
                  <a:pt x="8887619" y="341906"/>
                  <a:pt x="8807742" y="262029"/>
                  <a:pt x="8709208" y="262029"/>
                </a:cubicBezTo>
                <a:close/>
                <a:moveTo>
                  <a:pt x="0" y="0"/>
                </a:moveTo>
                <a:lnTo>
                  <a:pt x="9144000" y="0"/>
                </a:lnTo>
                <a:lnTo>
                  <a:pt x="9144000" y="4805464"/>
                </a:lnTo>
                <a:lnTo>
                  <a:pt x="0" y="48054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solidFill>
                <a:schemeClr val="bg1"/>
              </a:solidFill>
            </a:endParaRPr>
          </a:p>
        </p:txBody>
      </p:sp>
      <p:sp>
        <p:nvSpPr>
          <p:cNvPr id="9" name="Title 1"/>
          <p:cNvSpPr>
            <a:spLocks noGrp="1"/>
          </p:cNvSpPr>
          <p:nvPr>
            <p:ph type="title"/>
          </p:nvPr>
        </p:nvSpPr>
        <p:spPr bwMode="gray">
          <a:xfrm>
            <a:off x="683360" y="1034391"/>
            <a:ext cx="7654190" cy="1022350"/>
          </a:xfrm>
        </p:spPr>
        <p:txBody>
          <a:bodyPr>
            <a:noAutofit/>
          </a:bodyPr>
          <a:lstStyle>
            <a:lvl1pPr algn="l">
              <a:lnSpc>
                <a:spcPct val="80000"/>
              </a:lnSpc>
              <a:defRPr sz="6600" b="0" cap="none" baseline="0">
                <a:solidFill>
                  <a:schemeClr val="bg1"/>
                </a:solidFill>
              </a:defRPr>
            </a:lvl1pPr>
          </a:lstStyle>
          <a:p>
            <a:r>
              <a:rPr lang="en-US"/>
              <a:t>Click to edit Master title style</a:t>
            </a:r>
            <a:endParaRPr lang="nl-NL" dirty="0"/>
          </a:p>
        </p:txBody>
      </p:sp>
      <p:sp>
        <p:nvSpPr>
          <p:cNvPr id="10" name="Text Placeholder 2"/>
          <p:cNvSpPr>
            <a:spLocks noGrp="1"/>
          </p:cNvSpPr>
          <p:nvPr>
            <p:ph type="body" idx="1"/>
          </p:nvPr>
        </p:nvSpPr>
        <p:spPr bwMode="gray">
          <a:xfrm>
            <a:off x="702814" y="727300"/>
            <a:ext cx="7634735" cy="313932"/>
          </a:xfrm>
        </p:spPr>
        <p:txBody>
          <a:bodyPr anchor="b">
            <a:spAutoFit/>
          </a:bodyPr>
          <a:lstStyle>
            <a:lvl1pPr marL="0" indent="0">
              <a:buNone/>
              <a:defRPr sz="1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a:lvl1pPr>
          </a:lstStyle>
          <a:p>
            <a:pPr>
              <a:defRPr/>
            </a:pPr>
            <a:fld id="{525C23D3-69DF-43CD-8375-C56DF9680295}" type="slidenum">
              <a:rPr lang="nl-NL"/>
              <a:pPr>
                <a:defRPr/>
              </a:pPr>
              <a:t>‹#›</a:t>
            </a:fld>
            <a:endParaRPr lang="nl-NL"/>
          </a:p>
        </p:txBody>
      </p:sp>
    </p:spTree>
    <p:extLst>
      <p:ext uri="{BB962C8B-B14F-4D97-AF65-F5344CB8AC3E}">
        <p14:creationId xmlns:p14="http://schemas.microsoft.com/office/powerpoint/2010/main" val="2424840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ection Header 8">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userDrawn="1"/>
        </p:nvSpPr>
        <p:spPr>
          <a:xfrm>
            <a:off x="255588" y="261938"/>
            <a:ext cx="8632825" cy="4437062"/>
          </a:xfrm>
          <a:prstGeom prst="roundRect">
            <a:avLst>
              <a:gd name="adj" fmla="val 4021"/>
            </a:avLst>
          </a:prstGeom>
          <a:blipFill dpi="0" rotWithShape="1">
            <a:blip r:embed="rId2" cstate="print">
              <a:extLst>
                <a:ext uri="{28A0092B-C50C-407E-A947-70E740481C1C}">
                  <a14:useLocalDpi xmlns:a14="http://schemas.microsoft.com/office/drawing/2010/main" val="0"/>
                </a:ext>
              </a:extLst>
            </a:blip>
            <a:srcRect/>
            <a:stretch>
              <a:fillRect b="1"/>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nl-BE" dirty="0"/>
              <a:t>v</a:t>
            </a:r>
          </a:p>
        </p:txBody>
      </p:sp>
      <p:sp>
        <p:nvSpPr>
          <p:cNvPr id="2" name="Rounded Rectangle 1"/>
          <p:cNvSpPr/>
          <p:nvPr userDrawn="1"/>
        </p:nvSpPr>
        <p:spPr>
          <a:xfrm>
            <a:off x="853440" y="2071003"/>
            <a:ext cx="5669280" cy="2141220"/>
          </a:xfrm>
          <a:prstGeom prst="roundRect">
            <a:avLst>
              <a:gd name="adj" fmla="val 9550"/>
            </a:avLst>
          </a:prstGeom>
          <a:solidFill>
            <a:srgbClr val="C6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p:nvPr>
        </p:nvSpPr>
        <p:spPr bwMode="gray">
          <a:xfrm>
            <a:off x="1036603" y="2240194"/>
            <a:ext cx="5173561" cy="424732"/>
          </a:xfrm>
        </p:spPr>
        <p:txBody>
          <a:bodyPr/>
          <a:lstStyle>
            <a:lvl1pPr>
              <a:lnSpc>
                <a:spcPct val="90000"/>
              </a:lnSpc>
              <a:defRPr cap="all" baseline="0">
                <a:solidFill>
                  <a:schemeClr val="bg1"/>
                </a:solidFill>
              </a:defRPr>
            </a:lvl1pPr>
          </a:lstStyle>
          <a:p>
            <a:r>
              <a:rPr lang="en-US"/>
              <a:t>Click to edit Master title style</a:t>
            </a:r>
            <a:endParaRPr lang="nl-NL" dirty="0"/>
          </a:p>
        </p:txBody>
      </p:sp>
      <p:sp>
        <p:nvSpPr>
          <p:cNvPr id="14"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0"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11" name="Slide Number Placeholder 5"/>
          <p:cNvSpPr>
            <a:spLocks noGrp="1"/>
          </p:cNvSpPr>
          <p:nvPr>
            <p:ph type="sldNum" sz="quarter" idx="11"/>
          </p:nvPr>
        </p:nvSpPr>
        <p:spPr/>
        <p:txBody>
          <a:bodyPr/>
          <a:lstStyle>
            <a:lvl1pPr>
              <a:defRPr/>
            </a:lvl1pPr>
          </a:lstStyle>
          <a:p>
            <a:pPr>
              <a:defRPr/>
            </a:pPr>
            <a:fld id="{85E20918-69E2-4979-B5D1-CDB1C064EB04}" type="slidenum">
              <a:rPr lang="nl-NL"/>
              <a:pPr>
                <a:defRPr/>
              </a:pPr>
              <a:t>‹#›</a:t>
            </a:fld>
            <a:endParaRPr lang="nl-NL"/>
          </a:p>
        </p:txBody>
      </p:sp>
      <p:sp>
        <p:nvSpPr>
          <p:cNvPr id="12" name="Date Placeholder 3"/>
          <p:cNvSpPr>
            <a:spLocks noGrp="1"/>
          </p:cNvSpPr>
          <p:nvPr>
            <p:ph type="dt" sz="half" idx="12"/>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spTree>
    <p:extLst>
      <p:ext uri="{BB962C8B-B14F-4D97-AF65-F5344CB8AC3E}">
        <p14:creationId xmlns:p14="http://schemas.microsoft.com/office/powerpoint/2010/main" val="2996526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Section Header 8">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userDrawn="1"/>
        </p:nvSpPr>
        <p:spPr>
          <a:xfrm>
            <a:off x="255588" y="261938"/>
            <a:ext cx="8632825" cy="4437062"/>
          </a:xfrm>
          <a:prstGeom prst="roundRect">
            <a:avLst>
              <a:gd name="adj" fmla="val 4021"/>
            </a:avLst>
          </a:prstGeom>
          <a:blipFill dpi="0" rotWithShape="1">
            <a:blip r:embed="rId2" cstate="print">
              <a:extLst>
                <a:ext uri="{28A0092B-C50C-407E-A947-70E740481C1C}">
                  <a14:useLocalDpi xmlns:a14="http://schemas.microsoft.com/office/drawing/2010/main" val="0"/>
                </a:ext>
              </a:extLst>
            </a:blip>
            <a:srcRect/>
            <a:stretch>
              <a:fillRect b="1"/>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nl-BE" dirty="0"/>
              <a:t>v</a:t>
            </a:r>
          </a:p>
        </p:txBody>
      </p:sp>
      <p:sp>
        <p:nvSpPr>
          <p:cNvPr id="2" name="Rounded Rectangle 1"/>
          <p:cNvSpPr/>
          <p:nvPr userDrawn="1"/>
        </p:nvSpPr>
        <p:spPr>
          <a:xfrm>
            <a:off x="853440" y="2071003"/>
            <a:ext cx="5669280" cy="2141220"/>
          </a:xfrm>
          <a:prstGeom prst="roundRect">
            <a:avLst>
              <a:gd name="adj" fmla="val 9550"/>
            </a:avLst>
          </a:prstGeom>
          <a:solidFill>
            <a:srgbClr val="9C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p:nvPr>
        </p:nvSpPr>
        <p:spPr bwMode="gray">
          <a:xfrm>
            <a:off x="1036603" y="2240194"/>
            <a:ext cx="5173561" cy="424732"/>
          </a:xfrm>
        </p:spPr>
        <p:txBody>
          <a:bodyPr/>
          <a:lstStyle>
            <a:lvl1pPr>
              <a:lnSpc>
                <a:spcPct val="90000"/>
              </a:lnSpc>
              <a:defRPr cap="all" baseline="0">
                <a:solidFill>
                  <a:schemeClr val="bg1"/>
                </a:solidFill>
              </a:defRPr>
            </a:lvl1pPr>
          </a:lstStyle>
          <a:p>
            <a:r>
              <a:rPr lang="en-US"/>
              <a:t>Click to edit Master title style</a:t>
            </a:r>
            <a:endParaRPr lang="nl-NL" dirty="0"/>
          </a:p>
        </p:txBody>
      </p:sp>
      <p:sp>
        <p:nvSpPr>
          <p:cNvPr id="14"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0"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11" name="Slide Number Placeholder 5"/>
          <p:cNvSpPr>
            <a:spLocks noGrp="1"/>
          </p:cNvSpPr>
          <p:nvPr>
            <p:ph type="sldNum" sz="quarter" idx="11"/>
          </p:nvPr>
        </p:nvSpPr>
        <p:spPr/>
        <p:txBody>
          <a:bodyPr/>
          <a:lstStyle>
            <a:lvl1pPr>
              <a:defRPr/>
            </a:lvl1pPr>
          </a:lstStyle>
          <a:p>
            <a:pPr>
              <a:defRPr/>
            </a:pPr>
            <a:fld id="{85E20918-69E2-4979-B5D1-CDB1C064EB04}" type="slidenum">
              <a:rPr lang="nl-NL"/>
              <a:pPr>
                <a:defRPr/>
              </a:pPr>
              <a:t>‹#›</a:t>
            </a:fld>
            <a:endParaRPr lang="nl-NL"/>
          </a:p>
        </p:txBody>
      </p:sp>
      <p:sp>
        <p:nvSpPr>
          <p:cNvPr id="12" name="Date Placeholder 3"/>
          <p:cNvSpPr>
            <a:spLocks noGrp="1"/>
          </p:cNvSpPr>
          <p:nvPr>
            <p:ph type="dt" sz="half" idx="12"/>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spTree>
    <p:extLst>
      <p:ext uri="{BB962C8B-B14F-4D97-AF65-F5344CB8AC3E}">
        <p14:creationId xmlns:p14="http://schemas.microsoft.com/office/powerpoint/2010/main" val="1535313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9">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55588" y="261938"/>
            <a:ext cx="8632825" cy="4437062"/>
          </a:xfrm>
          <a:prstGeom prst="roundRect">
            <a:avLst>
              <a:gd name="adj" fmla="val 4021"/>
            </a:avLst>
          </a:prstGeom>
          <a:blipFill dpi="0" rotWithShape="1">
            <a:blip r:embed="rId2" cstate="print">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252" y="2073294"/>
            <a:ext cx="5665786" cy="2138929"/>
          </a:xfrm>
          <a:prstGeom prst="rect">
            <a:avLst/>
          </a:prstGeom>
        </p:spPr>
      </p:pic>
      <p:sp>
        <p:nvSpPr>
          <p:cNvPr id="13" name="Title 1"/>
          <p:cNvSpPr>
            <a:spLocks noGrp="1"/>
          </p:cNvSpPr>
          <p:nvPr>
            <p:ph type="ctrTitle"/>
          </p:nvPr>
        </p:nvSpPr>
        <p:spPr bwMode="gray">
          <a:xfrm>
            <a:off x="1036603" y="2240194"/>
            <a:ext cx="5173561" cy="424732"/>
          </a:xfrm>
        </p:spPr>
        <p:txBody>
          <a:bodyPr/>
          <a:lstStyle>
            <a:lvl1pPr>
              <a:lnSpc>
                <a:spcPct val="90000"/>
              </a:lnSpc>
              <a:defRPr cap="all" baseline="0">
                <a:solidFill>
                  <a:schemeClr val="bg1"/>
                </a:solidFill>
              </a:defRPr>
            </a:lvl1pPr>
          </a:lstStyle>
          <a:p>
            <a:r>
              <a:rPr lang="en-US"/>
              <a:t>Click to edit Master title style</a:t>
            </a:r>
            <a:endParaRPr lang="nl-NL" dirty="0"/>
          </a:p>
        </p:txBody>
      </p:sp>
      <p:sp>
        <p:nvSpPr>
          <p:cNvPr id="14"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0"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11" name="Slide Number Placeholder 5"/>
          <p:cNvSpPr>
            <a:spLocks noGrp="1"/>
          </p:cNvSpPr>
          <p:nvPr>
            <p:ph type="sldNum" sz="quarter" idx="11"/>
          </p:nvPr>
        </p:nvSpPr>
        <p:spPr/>
        <p:txBody>
          <a:bodyPr/>
          <a:lstStyle>
            <a:lvl1pPr>
              <a:defRPr/>
            </a:lvl1pPr>
          </a:lstStyle>
          <a:p>
            <a:pPr>
              <a:defRPr/>
            </a:pPr>
            <a:fld id="{3CD05AE2-7A24-42E5-8C2B-54A0040FF7D4}" type="slidenum">
              <a:rPr lang="nl-NL"/>
              <a:pPr>
                <a:defRPr/>
              </a:pPr>
              <a:t>‹#›</a:t>
            </a:fld>
            <a:endParaRPr lang="nl-NL"/>
          </a:p>
        </p:txBody>
      </p:sp>
      <p:sp>
        <p:nvSpPr>
          <p:cNvPr id="12" name="Date Placeholder 3"/>
          <p:cNvSpPr>
            <a:spLocks noGrp="1"/>
          </p:cNvSpPr>
          <p:nvPr>
            <p:ph type="dt" sz="half" idx="12"/>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spTree>
    <p:extLst>
      <p:ext uri="{BB962C8B-B14F-4D97-AF65-F5344CB8AC3E}">
        <p14:creationId xmlns:p14="http://schemas.microsoft.com/office/powerpoint/2010/main" val="1639424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9">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userDrawn="1"/>
        </p:nvSpPr>
        <p:spPr>
          <a:xfrm>
            <a:off x="255588" y="261938"/>
            <a:ext cx="8632825" cy="4437062"/>
          </a:xfrm>
          <a:prstGeom prst="roundRect">
            <a:avLst>
              <a:gd name="adj" fmla="val 4021"/>
            </a:avLst>
          </a:prstGeom>
          <a:blipFill dpi="0" rotWithShape="1">
            <a:blip r:embed="rId2"/>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10"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11" name="Slide Number Placeholder 5"/>
          <p:cNvSpPr>
            <a:spLocks noGrp="1"/>
          </p:cNvSpPr>
          <p:nvPr>
            <p:ph type="sldNum" sz="quarter" idx="11"/>
          </p:nvPr>
        </p:nvSpPr>
        <p:spPr/>
        <p:txBody>
          <a:bodyPr/>
          <a:lstStyle>
            <a:lvl1pPr>
              <a:defRPr/>
            </a:lvl1pPr>
          </a:lstStyle>
          <a:p>
            <a:pPr>
              <a:defRPr/>
            </a:pPr>
            <a:fld id="{3CD05AE2-7A24-42E5-8C2B-54A0040FF7D4}" type="slidenum">
              <a:rPr lang="nl-NL"/>
              <a:pPr>
                <a:defRPr/>
              </a:pPr>
              <a:t>‹#›</a:t>
            </a:fld>
            <a:endParaRPr lang="nl-NL"/>
          </a:p>
        </p:txBody>
      </p:sp>
      <p:sp>
        <p:nvSpPr>
          <p:cNvPr id="9" name="Title 1"/>
          <p:cNvSpPr txBox="1">
            <a:spLocks/>
          </p:cNvSpPr>
          <p:nvPr userDrawn="1"/>
        </p:nvSpPr>
        <p:spPr bwMode="auto">
          <a:xfrm>
            <a:off x="588059" y="596623"/>
            <a:ext cx="2095200" cy="2894400"/>
          </a:xfrm>
          <a:prstGeom prst="roundRect">
            <a:avLst>
              <a:gd name="adj" fmla="val 8404"/>
            </a:avLst>
          </a:prstGeom>
          <a:solidFill>
            <a:srgbClr val="E1141D"/>
          </a:solidFill>
          <a:ln w="3175">
            <a:noFill/>
          </a:ln>
          <a:extLst/>
        </p:spPr>
        <p:txBody>
          <a:bodyPr vert="horz" wrap="square" lIns="162000" tIns="144000" rIns="162000" bIns="162000" numCol="1" rtlCol="0" anchor="t" anchorCtr="0" compatLnSpc="1">
            <a:prstTxWarp prst="textNoShape">
              <a:avLst/>
            </a:prstTxWarp>
            <a:noAutofit/>
          </a:bodyPr>
          <a:lstStyle>
            <a:lvl1pPr algn="l" rtl="0" eaLnBrk="1" fontAlgn="base" hangingPunct="1">
              <a:lnSpc>
                <a:spcPct val="80000"/>
              </a:lnSpc>
              <a:spcBef>
                <a:spcPct val="0"/>
              </a:spcBef>
              <a:spcAft>
                <a:spcPct val="0"/>
              </a:spcAft>
              <a:defRPr lang="nl-NL" sz="2400" b="1" kern="1200" cap="all" baseline="0" dirty="0">
                <a:solidFill>
                  <a:schemeClr val="bg1"/>
                </a:solidFill>
                <a:latin typeface="+mj-lt"/>
                <a:ea typeface="+mj-ea"/>
                <a:cs typeface="+mj-cs"/>
              </a:defRPr>
            </a:lvl1pPr>
            <a:lvl2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2pPr>
            <a:lvl3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3pPr>
            <a:lvl4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4pPr>
            <a:lvl5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5pPr>
            <a:lvl6pPr marL="4572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6pPr>
            <a:lvl7pPr marL="9144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7pPr>
            <a:lvl8pPr marL="13716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8pPr>
            <a:lvl9pPr marL="18288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9pPr>
          </a:lstStyle>
          <a:p>
            <a:pPr algn="ctr" defTabSz="914400"/>
            <a:r>
              <a:rPr lang="en-US" dirty="0"/>
              <a:t>Demo</a:t>
            </a:r>
          </a:p>
          <a:p>
            <a:pPr algn="ctr" defTabSz="914400"/>
            <a:endParaRPr lang="en-US" dirty="0"/>
          </a:p>
        </p:txBody>
      </p:sp>
    </p:spTree>
    <p:extLst>
      <p:ext uri="{BB962C8B-B14F-4D97-AF65-F5344CB8AC3E}">
        <p14:creationId xmlns:p14="http://schemas.microsoft.com/office/powerpoint/2010/main" val="2646886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10">
    <p:bg>
      <p:bgPr>
        <a:solidFill>
          <a:schemeClr val="bg1"/>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a:off x="255600" y="262029"/>
            <a:ext cx="8632800" cy="4435200"/>
          </a:xfrm>
          <a:prstGeom prst="roundRect">
            <a:avLst>
              <a:gd name="adj" fmla="val 4030"/>
            </a:avLst>
          </a:prstGeom>
          <a:blipFill dpi="0" rotWithShape="1">
            <a:blip r:embed="rId2"/>
            <a:srcRect/>
            <a:stretch>
              <a:fillRect b="-9000"/>
            </a:stretch>
          </a:blipFill>
          <a:ln>
            <a:noFill/>
          </a:ln>
        </p:spPr>
        <p:txBody>
          <a:bodyPr rtlCol="0">
            <a:normAutofit/>
          </a:bodyPr>
          <a:lstStyle>
            <a:lvl1pPr marL="0" indent="0" algn="ctr">
              <a:buNone/>
              <a:defRPr lang="nl-NL" noProof="0"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dirty="0"/>
          </a:p>
        </p:txBody>
      </p:sp>
      <p:sp>
        <p:nvSpPr>
          <p:cNvPr id="8" name="Title 1"/>
          <p:cNvSpPr>
            <a:spLocks noGrp="1"/>
          </p:cNvSpPr>
          <p:nvPr>
            <p:ph type="title"/>
          </p:nvPr>
        </p:nvSpPr>
        <p:spPr>
          <a:xfrm>
            <a:off x="588059" y="596623"/>
            <a:ext cx="2095200" cy="2894400"/>
          </a:xfrm>
          <a:prstGeom prst="roundRect">
            <a:avLst>
              <a:gd name="adj" fmla="val 8404"/>
            </a:avLst>
          </a:prstGeom>
          <a:solidFill>
            <a:srgbClr val="7F2320"/>
          </a:solidFill>
          <a:ln w="3175">
            <a:noFill/>
          </a:ln>
        </p:spPr>
        <p:txBody>
          <a:bodyPr lIns="162000" tIns="144000" rIns="162000" bIns="162000" rtlCol="0">
            <a:noAutofit/>
          </a:bodyPr>
          <a:lstStyle>
            <a:lvl1pPr>
              <a:defRPr lang="nl-NL" cap="all" baseline="0" dirty="0">
                <a:solidFill>
                  <a:schemeClr val="bg1"/>
                </a:solidFill>
              </a:defRPr>
            </a:lvl1pPr>
          </a:lstStyle>
          <a:p>
            <a:pPr lvl="0"/>
            <a:r>
              <a:rPr lang="en-US"/>
              <a:t>Click to edit Master title style</a:t>
            </a:r>
            <a:endParaRPr lang="nl-NL" dirty="0"/>
          </a:p>
        </p:txBody>
      </p:sp>
      <p:sp>
        <p:nvSpPr>
          <p:cNvPr id="4"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6"/>
          </p:nvPr>
        </p:nvSpPr>
        <p:spPr/>
        <p:txBody>
          <a:bodyPr/>
          <a:lstStyle>
            <a:lvl1pPr>
              <a:defRPr/>
            </a:lvl1pPr>
          </a:lstStyle>
          <a:p>
            <a:pPr>
              <a:defRPr/>
            </a:pPr>
            <a:fld id="{72203662-3575-4BA0-990F-2F9043BFBF90}" type="slidenum">
              <a:rPr lang="nl-NL"/>
              <a:pPr>
                <a:defRPr/>
              </a:pPr>
              <a:t>‹#›</a:t>
            </a:fld>
            <a:endParaRPr lang="nl-NL"/>
          </a:p>
        </p:txBody>
      </p:sp>
    </p:spTree>
    <p:extLst>
      <p:ext uri="{BB962C8B-B14F-4D97-AF65-F5344CB8AC3E}">
        <p14:creationId xmlns:p14="http://schemas.microsoft.com/office/powerpoint/2010/main" val="1521025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Section Header 10">
    <p:bg>
      <p:bgPr>
        <a:solidFill>
          <a:schemeClr val="bg1"/>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a:off x="262580" y="262029"/>
            <a:ext cx="8632800" cy="4435200"/>
          </a:xfrm>
          <a:prstGeom prst="roundRect">
            <a:avLst>
              <a:gd name="adj" fmla="val 4030"/>
            </a:avLst>
          </a:prstGeom>
          <a:blipFill dpi="0" rotWithShape="1">
            <a:blip r:embed="rId2"/>
            <a:srcRect/>
            <a:stretch>
              <a:fillRect b="-10000"/>
            </a:stretch>
          </a:blipFill>
          <a:ln>
            <a:noFill/>
          </a:ln>
        </p:spPr>
        <p:txBody>
          <a:bodyPr rtlCol="0">
            <a:normAutofit/>
          </a:bodyPr>
          <a:lstStyle>
            <a:lvl1pPr marL="0" indent="0" algn="ctr">
              <a:buNone/>
              <a:defRPr lang="nl-NL" noProof="0"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dirty="0"/>
          </a:p>
        </p:txBody>
      </p:sp>
      <p:sp>
        <p:nvSpPr>
          <p:cNvPr id="8" name="Title 1"/>
          <p:cNvSpPr>
            <a:spLocks noGrp="1"/>
          </p:cNvSpPr>
          <p:nvPr>
            <p:ph type="title"/>
          </p:nvPr>
        </p:nvSpPr>
        <p:spPr>
          <a:xfrm>
            <a:off x="588059" y="596623"/>
            <a:ext cx="2095200" cy="2894400"/>
          </a:xfrm>
          <a:prstGeom prst="roundRect">
            <a:avLst>
              <a:gd name="adj" fmla="val 8404"/>
            </a:avLst>
          </a:prstGeom>
          <a:solidFill>
            <a:srgbClr val="E1141D"/>
          </a:solidFill>
          <a:ln w="3175">
            <a:noFill/>
          </a:ln>
        </p:spPr>
        <p:txBody>
          <a:bodyPr lIns="162000" tIns="144000" rIns="162000" bIns="162000" rtlCol="0">
            <a:noAutofit/>
          </a:bodyPr>
          <a:lstStyle>
            <a:lvl1pPr>
              <a:defRPr lang="nl-NL" cap="all" baseline="0" dirty="0">
                <a:solidFill>
                  <a:schemeClr val="bg1"/>
                </a:solidFill>
              </a:defRPr>
            </a:lvl1pPr>
          </a:lstStyle>
          <a:p>
            <a:pPr lvl="0"/>
            <a:r>
              <a:rPr lang="en-US"/>
              <a:t>Click to edit Master title style</a:t>
            </a:r>
            <a:endParaRPr lang="nl-NL" dirty="0"/>
          </a:p>
        </p:txBody>
      </p:sp>
      <p:sp>
        <p:nvSpPr>
          <p:cNvPr id="4"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6"/>
          </p:nvPr>
        </p:nvSpPr>
        <p:spPr/>
        <p:txBody>
          <a:bodyPr/>
          <a:lstStyle>
            <a:lvl1pPr>
              <a:defRPr/>
            </a:lvl1pPr>
          </a:lstStyle>
          <a:p>
            <a:pPr>
              <a:defRPr/>
            </a:pPr>
            <a:fld id="{72203662-3575-4BA0-990F-2F9043BFBF90}" type="slidenum">
              <a:rPr lang="nl-NL"/>
              <a:pPr>
                <a:defRPr/>
              </a:pPr>
              <a:t>‹#›</a:t>
            </a:fld>
            <a:endParaRPr lang="nl-NL"/>
          </a:p>
        </p:txBody>
      </p:sp>
    </p:spTree>
    <p:extLst>
      <p:ext uri="{BB962C8B-B14F-4D97-AF65-F5344CB8AC3E}">
        <p14:creationId xmlns:p14="http://schemas.microsoft.com/office/powerpoint/2010/main" val="4141546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Header 10">
    <p:bg>
      <p:bgPr>
        <a:solidFill>
          <a:schemeClr val="bg1"/>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a:off x="255600" y="262029"/>
            <a:ext cx="8632800" cy="4435200"/>
          </a:xfrm>
          <a:prstGeom prst="roundRect">
            <a:avLst>
              <a:gd name="adj" fmla="val 4030"/>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rtlCol="0">
            <a:normAutofit/>
          </a:bodyPr>
          <a:lstStyle>
            <a:lvl1pPr marL="0" indent="0" algn="ctr">
              <a:buNone/>
              <a:defRPr sz="1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dirty="0"/>
          </a:p>
        </p:txBody>
      </p:sp>
      <p:sp>
        <p:nvSpPr>
          <p:cNvPr id="8" name="Title 1"/>
          <p:cNvSpPr>
            <a:spLocks noGrp="1"/>
          </p:cNvSpPr>
          <p:nvPr>
            <p:ph type="title"/>
          </p:nvPr>
        </p:nvSpPr>
        <p:spPr>
          <a:xfrm>
            <a:off x="588059" y="596623"/>
            <a:ext cx="2095200" cy="2894400"/>
          </a:xfrm>
          <a:prstGeom prst="roundRect">
            <a:avLst>
              <a:gd name="adj" fmla="val 8404"/>
            </a:avLst>
          </a:prstGeom>
          <a:solidFill>
            <a:srgbClr val="F79C2B"/>
          </a:solidFill>
          <a:ln w="3175">
            <a:noFill/>
          </a:ln>
        </p:spPr>
        <p:txBody>
          <a:bodyPr lIns="162000" tIns="144000" rIns="162000" bIns="162000" rtlCol="0">
            <a:noAutofit/>
          </a:bodyPr>
          <a:lstStyle>
            <a:lvl1pPr>
              <a:defRPr lang="nl-NL" cap="all" baseline="0" dirty="0">
                <a:solidFill>
                  <a:schemeClr val="bg1"/>
                </a:solidFill>
              </a:defRPr>
            </a:lvl1pPr>
          </a:lstStyle>
          <a:p>
            <a:pPr lvl="0"/>
            <a:r>
              <a:rPr lang="en-US"/>
              <a:t>Click to edit Master title style</a:t>
            </a:r>
            <a:endParaRPr lang="nl-NL" dirty="0"/>
          </a:p>
        </p:txBody>
      </p:sp>
      <p:sp>
        <p:nvSpPr>
          <p:cNvPr id="4"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6"/>
          </p:nvPr>
        </p:nvSpPr>
        <p:spPr/>
        <p:txBody>
          <a:bodyPr/>
          <a:lstStyle>
            <a:lvl1pPr>
              <a:defRPr/>
            </a:lvl1pPr>
          </a:lstStyle>
          <a:p>
            <a:pPr>
              <a:defRPr/>
            </a:pPr>
            <a:fld id="{72203662-3575-4BA0-990F-2F9043BFBF90}" type="slidenum">
              <a:rPr lang="nl-NL"/>
              <a:pPr>
                <a:defRPr/>
              </a:pPr>
              <a:t>‹#›</a:t>
            </a:fld>
            <a:endParaRPr lang="nl-NL"/>
          </a:p>
        </p:txBody>
      </p:sp>
    </p:spTree>
    <p:extLst>
      <p:ext uri="{BB962C8B-B14F-4D97-AF65-F5344CB8AC3E}">
        <p14:creationId xmlns:p14="http://schemas.microsoft.com/office/powerpoint/2010/main" val="1771855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ection Header 10">
    <p:bg>
      <p:bgPr>
        <a:solidFill>
          <a:schemeClr val="bg1"/>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a:off x="255600" y="262029"/>
            <a:ext cx="8632800" cy="4435200"/>
          </a:xfrm>
          <a:prstGeom prst="roundRect">
            <a:avLst>
              <a:gd name="adj" fmla="val 4030"/>
            </a:avLst>
          </a:prstGeom>
          <a:blipFill>
            <a:blip r:embed="rId2" cstate="print">
              <a:extLst>
                <a:ext uri="{28A0092B-C50C-407E-A947-70E740481C1C}">
                  <a14:useLocalDpi xmlns:a14="http://schemas.microsoft.com/office/drawing/2010/main" val="0"/>
                </a:ext>
              </a:extLst>
            </a:blip>
            <a:srcRect/>
            <a:stretch>
              <a:fillRect b="1"/>
            </a:stretch>
          </a:blipFill>
          <a:ln>
            <a:noFill/>
          </a:ln>
        </p:spPr>
        <p:txBody>
          <a:bodyPr rtlCol="0">
            <a:normAutofit/>
          </a:bodyPr>
          <a:lstStyle>
            <a:lvl1pPr marL="0" indent="0" algn="ctr">
              <a:buNone/>
              <a:defRPr sz="1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dirty="0"/>
          </a:p>
        </p:txBody>
      </p:sp>
      <p:sp>
        <p:nvSpPr>
          <p:cNvPr id="8" name="Title 1"/>
          <p:cNvSpPr>
            <a:spLocks noGrp="1"/>
          </p:cNvSpPr>
          <p:nvPr>
            <p:ph type="title"/>
          </p:nvPr>
        </p:nvSpPr>
        <p:spPr>
          <a:xfrm>
            <a:off x="6639852" y="1650626"/>
            <a:ext cx="2095200" cy="2894400"/>
          </a:xfrm>
          <a:prstGeom prst="roundRect">
            <a:avLst>
              <a:gd name="adj" fmla="val 8404"/>
            </a:avLst>
          </a:prstGeom>
          <a:solidFill>
            <a:srgbClr val="F79C2B"/>
          </a:solidFill>
          <a:ln w="3175">
            <a:noFill/>
          </a:ln>
        </p:spPr>
        <p:txBody>
          <a:bodyPr lIns="162000" tIns="144000" rIns="162000" bIns="162000" rtlCol="0">
            <a:noAutofit/>
          </a:bodyPr>
          <a:lstStyle>
            <a:lvl1pPr>
              <a:defRPr lang="nl-NL" cap="all" baseline="0" dirty="0">
                <a:solidFill>
                  <a:schemeClr val="bg1"/>
                </a:solidFill>
              </a:defRPr>
            </a:lvl1pPr>
          </a:lstStyle>
          <a:p>
            <a:pPr lvl="0"/>
            <a:r>
              <a:rPr lang="en-US"/>
              <a:t>Click to edit Master title style</a:t>
            </a:r>
            <a:endParaRPr lang="nl-NL" dirty="0"/>
          </a:p>
        </p:txBody>
      </p:sp>
      <p:sp>
        <p:nvSpPr>
          <p:cNvPr id="4"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6"/>
          </p:nvPr>
        </p:nvSpPr>
        <p:spPr/>
        <p:txBody>
          <a:bodyPr/>
          <a:lstStyle>
            <a:lvl1pPr>
              <a:defRPr/>
            </a:lvl1pPr>
          </a:lstStyle>
          <a:p>
            <a:pPr>
              <a:defRPr/>
            </a:pPr>
            <a:fld id="{72203662-3575-4BA0-990F-2F9043BFBF90}" type="slidenum">
              <a:rPr lang="nl-NL"/>
              <a:pPr>
                <a:defRPr/>
              </a:pPr>
              <a:t>‹#›</a:t>
            </a:fld>
            <a:endParaRPr lang="nl-NL"/>
          </a:p>
        </p:txBody>
      </p:sp>
    </p:spTree>
    <p:extLst>
      <p:ext uri="{BB962C8B-B14F-4D97-AF65-F5344CB8AC3E}">
        <p14:creationId xmlns:p14="http://schemas.microsoft.com/office/powerpoint/2010/main" val="709399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10">
    <p:bg>
      <p:bgPr>
        <a:solidFill>
          <a:schemeClr val="bg1"/>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a:off x="255600" y="262029"/>
            <a:ext cx="8632800" cy="4435200"/>
          </a:xfrm>
          <a:prstGeom prst="roundRect">
            <a:avLst>
              <a:gd name="adj" fmla="val 4030"/>
            </a:avLst>
          </a:prstGeom>
          <a:blipFill>
            <a:blip r:embed="rId2" cstate="print">
              <a:extLst>
                <a:ext uri="{28A0092B-C50C-407E-A947-70E740481C1C}">
                  <a14:useLocalDpi xmlns:a14="http://schemas.microsoft.com/office/drawing/2010/main" val="0"/>
                </a:ext>
              </a:extLst>
            </a:blip>
            <a:srcRect/>
            <a:stretch>
              <a:fillRect/>
            </a:stretch>
          </a:blipFill>
          <a:ln>
            <a:noFill/>
          </a:ln>
        </p:spPr>
        <p:txBody>
          <a:bodyPr rtlCol="0">
            <a:normAutofit/>
          </a:bodyPr>
          <a:lstStyle>
            <a:lvl1pPr marL="0" indent="0" algn="ctr">
              <a:buNone/>
              <a:defRPr sz="1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a:p>
        </p:txBody>
      </p:sp>
      <p:sp>
        <p:nvSpPr>
          <p:cNvPr id="4"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6"/>
          </p:nvPr>
        </p:nvSpPr>
        <p:spPr/>
        <p:txBody>
          <a:bodyPr/>
          <a:lstStyle>
            <a:lvl1pPr>
              <a:defRPr/>
            </a:lvl1pPr>
          </a:lstStyle>
          <a:p>
            <a:pPr>
              <a:defRPr/>
            </a:pPr>
            <a:fld id="{72203662-3575-4BA0-990F-2F9043BFBF90}" type="slidenum">
              <a:rPr lang="nl-NL"/>
              <a:pPr>
                <a:defRPr/>
              </a:pPr>
              <a:t>‹#›</a:t>
            </a:fld>
            <a:endParaRPr lang="nl-NL"/>
          </a:p>
        </p:txBody>
      </p:sp>
      <p:sp>
        <p:nvSpPr>
          <p:cNvPr id="6" name="Title 1"/>
          <p:cNvSpPr>
            <a:spLocks noGrp="1"/>
          </p:cNvSpPr>
          <p:nvPr>
            <p:ph type="title"/>
          </p:nvPr>
        </p:nvSpPr>
        <p:spPr>
          <a:xfrm>
            <a:off x="588059" y="596623"/>
            <a:ext cx="2095200" cy="2894400"/>
          </a:xfrm>
          <a:prstGeom prst="roundRect">
            <a:avLst>
              <a:gd name="adj" fmla="val 8404"/>
            </a:avLst>
          </a:prstGeom>
          <a:solidFill>
            <a:srgbClr val="F79C2B"/>
          </a:solidFill>
          <a:ln w="3175">
            <a:noFill/>
          </a:ln>
        </p:spPr>
        <p:txBody>
          <a:bodyPr lIns="162000" tIns="144000" rIns="162000" bIns="162000" rtlCol="0">
            <a:noAutofit/>
          </a:bodyPr>
          <a:lstStyle>
            <a:lvl1pPr>
              <a:defRPr lang="nl-NL" cap="all" baseline="0" dirty="0">
                <a:solidFill>
                  <a:schemeClr val="bg1"/>
                </a:solidFill>
              </a:defRPr>
            </a:lvl1pPr>
          </a:lstStyle>
          <a:p>
            <a:pPr lvl="0"/>
            <a:r>
              <a:rPr lang="en-US"/>
              <a:t>Click to edit Master title style</a:t>
            </a:r>
            <a:endParaRPr lang="nl-NL" dirty="0"/>
          </a:p>
        </p:txBody>
      </p:sp>
    </p:spTree>
    <p:extLst>
      <p:ext uri="{BB962C8B-B14F-4D97-AF65-F5344CB8AC3E}">
        <p14:creationId xmlns:p14="http://schemas.microsoft.com/office/powerpoint/2010/main" val="413739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bwMode="gray">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9"/>
          <p:cNvGrpSpPr>
            <a:grpSpLocks/>
          </p:cNvGrpSpPr>
          <p:nvPr/>
        </p:nvGrpSpPr>
        <p:grpSpPr bwMode="auto">
          <a:xfrm>
            <a:off x="639763" y="1770063"/>
            <a:ext cx="6288087" cy="2733675"/>
            <a:chOff x="640033" y="1769722"/>
            <a:chExt cx="6287111" cy="2733698"/>
          </a:xfrm>
        </p:grpSpPr>
        <p:sp>
          <p:nvSpPr>
            <p:cNvPr id="5" name="Rounded Rectangle 4"/>
            <p:cNvSpPr/>
            <p:nvPr/>
          </p:nvSpPr>
          <p:spPr>
            <a:xfrm>
              <a:off x="1360646" y="1769722"/>
              <a:ext cx="5352219" cy="2136793"/>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6" name="Rounded Rectangle 5"/>
            <p:cNvSpPr/>
            <p:nvPr/>
          </p:nvSpPr>
          <p:spPr>
            <a:xfrm>
              <a:off x="640033" y="2615866"/>
              <a:ext cx="4682398" cy="1739915"/>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7" name="Rounded Rectangle 6"/>
            <p:cNvSpPr/>
            <p:nvPr/>
          </p:nvSpPr>
          <p:spPr>
            <a:xfrm>
              <a:off x="1628891" y="2498390"/>
              <a:ext cx="5298253" cy="2005030"/>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8" name="Rounded Rectangle 7"/>
            <p:cNvSpPr/>
            <p:nvPr/>
          </p:nvSpPr>
          <p:spPr>
            <a:xfrm>
              <a:off x="857486" y="2087225"/>
              <a:ext cx="5669670" cy="2136793"/>
            </a:xfrm>
            <a:prstGeom prst="roundRect">
              <a:avLst>
                <a:gd name="adj" fmla="val 868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grpSp>
      <p:sp>
        <p:nvSpPr>
          <p:cNvPr id="14" name="Title 1"/>
          <p:cNvSpPr>
            <a:spLocks noGrp="1"/>
          </p:cNvSpPr>
          <p:nvPr>
            <p:ph type="ctrTitle"/>
          </p:nvPr>
        </p:nvSpPr>
        <p:spPr bwMode="gray">
          <a:xfrm>
            <a:off x="1036603" y="2272164"/>
            <a:ext cx="5173561" cy="387798"/>
          </a:xfrm>
        </p:spPr>
        <p:txBody>
          <a:bodyPr/>
          <a:lstStyle>
            <a:lvl1pPr>
              <a:lnSpc>
                <a:spcPct val="80000"/>
              </a:lnSpc>
              <a:defRPr cap="all" baseline="0">
                <a:solidFill>
                  <a:schemeClr val="bg1"/>
                </a:solidFill>
              </a:defRPr>
            </a:lvl1pPr>
          </a:lstStyle>
          <a:p>
            <a:r>
              <a:rPr lang="en-US"/>
              <a:t>Click to edit Master title style</a:t>
            </a:r>
            <a:endParaRPr lang="nl-NL" dirty="0"/>
          </a:p>
        </p:txBody>
      </p:sp>
      <p:sp>
        <p:nvSpPr>
          <p:cNvPr id="15"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0" name="Date Placeholder 3"/>
          <p:cNvSpPr>
            <a:spLocks noGrp="1"/>
          </p:cNvSpPr>
          <p:nvPr>
            <p:ph type="dt" sz="half" idx="10"/>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pic>
        <p:nvPicPr>
          <p:cNvPr id="11" name="Picture 14"/>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7661188" y="4705350"/>
            <a:ext cx="1114511"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835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Section Header 10">
    <p:bg>
      <p:bgPr>
        <a:solidFill>
          <a:schemeClr val="bg1"/>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a:off x="255600" y="262029"/>
            <a:ext cx="8632800" cy="4435200"/>
          </a:xfrm>
          <a:prstGeom prst="roundRect">
            <a:avLst>
              <a:gd name="adj" fmla="val 4030"/>
            </a:avLst>
          </a:prstGeom>
          <a:blipFill dpi="0" rotWithShape="1">
            <a:blip r:embed="rId2"/>
            <a:srcRect/>
            <a:stretch>
              <a:fillRect t="-37000" b="-6000"/>
            </a:stretch>
          </a:blipFill>
          <a:ln>
            <a:noFill/>
          </a:ln>
        </p:spPr>
        <p:txBody>
          <a:bodyPr rtlCol="0">
            <a:normAutofit/>
          </a:bodyPr>
          <a:lstStyle>
            <a:lvl1pPr marL="0" indent="0" algn="ctr">
              <a:buNone/>
              <a:defRPr sz="1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a:p>
        </p:txBody>
      </p:sp>
      <p:sp>
        <p:nvSpPr>
          <p:cNvPr id="4"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6"/>
          </p:nvPr>
        </p:nvSpPr>
        <p:spPr/>
        <p:txBody>
          <a:bodyPr/>
          <a:lstStyle>
            <a:lvl1pPr>
              <a:defRPr/>
            </a:lvl1pPr>
          </a:lstStyle>
          <a:p>
            <a:pPr>
              <a:defRPr/>
            </a:pPr>
            <a:fld id="{72203662-3575-4BA0-990F-2F9043BFBF90}" type="slidenum">
              <a:rPr lang="nl-NL"/>
              <a:pPr>
                <a:defRPr/>
              </a:pPr>
              <a:t>‹#›</a:t>
            </a:fld>
            <a:endParaRPr lang="nl-NL"/>
          </a:p>
        </p:txBody>
      </p:sp>
      <p:sp>
        <p:nvSpPr>
          <p:cNvPr id="6" name="Title 1"/>
          <p:cNvSpPr>
            <a:spLocks noGrp="1"/>
          </p:cNvSpPr>
          <p:nvPr>
            <p:ph type="title"/>
          </p:nvPr>
        </p:nvSpPr>
        <p:spPr>
          <a:xfrm>
            <a:off x="6424979" y="589003"/>
            <a:ext cx="2095200" cy="2894400"/>
          </a:xfrm>
          <a:prstGeom prst="roundRect">
            <a:avLst>
              <a:gd name="adj" fmla="val 8404"/>
            </a:avLst>
          </a:prstGeom>
          <a:solidFill>
            <a:srgbClr val="F79C2B"/>
          </a:solidFill>
          <a:ln w="3175">
            <a:noFill/>
          </a:ln>
        </p:spPr>
        <p:txBody>
          <a:bodyPr lIns="162000" tIns="144000" rIns="162000" bIns="162000" rtlCol="0">
            <a:noAutofit/>
          </a:bodyPr>
          <a:lstStyle>
            <a:lvl1pPr>
              <a:defRPr lang="nl-NL" cap="all" baseline="0" dirty="0">
                <a:solidFill>
                  <a:schemeClr val="bg1"/>
                </a:solidFill>
              </a:defRPr>
            </a:lvl1pPr>
          </a:lstStyle>
          <a:p>
            <a:pPr lvl="0"/>
            <a:r>
              <a:rPr lang="en-US"/>
              <a:t>Click to edit Master title style</a:t>
            </a:r>
            <a:endParaRPr lang="nl-NL" dirty="0"/>
          </a:p>
        </p:txBody>
      </p:sp>
    </p:spTree>
    <p:extLst>
      <p:ext uri="{BB962C8B-B14F-4D97-AF65-F5344CB8AC3E}">
        <p14:creationId xmlns:p14="http://schemas.microsoft.com/office/powerpoint/2010/main" val="2130118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Section Header 10">
    <p:bg>
      <p:bgPr>
        <a:solidFill>
          <a:schemeClr val="bg1"/>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a:off x="255600" y="262029"/>
            <a:ext cx="8632800" cy="4435200"/>
          </a:xfrm>
          <a:prstGeom prst="roundRect">
            <a:avLst>
              <a:gd name="adj" fmla="val 4030"/>
            </a:avLst>
          </a:prstGeom>
          <a:blipFill dpi="0" rotWithShape="1">
            <a:blip r:embed="rId2"/>
            <a:srcRect/>
            <a:stretch>
              <a:fillRect t="-37000" b="-6000"/>
            </a:stretch>
          </a:blipFill>
          <a:ln>
            <a:noFill/>
          </a:ln>
        </p:spPr>
        <p:txBody>
          <a:bodyPr rtlCol="0">
            <a:normAutofit/>
          </a:bodyPr>
          <a:lstStyle>
            <a:lvl1pPr marL="0" indent="0" algn="ctr">
              <a:buNone/>
              <a:defRPr sz="1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a:p>
        </p:txBody>
      </p:sp>
      <p:sp>
        <p:nvSpPr>
          <p:cNvPr id="4"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6"/>
          </p:nvPr>
        </p:nvSpPr>
        <p:spPr/>
        <p:txBody>
          <a:bodyPr/>
          <a:lstStyle>
            <a:lvl1pPr>
              <a:defRPr/>
            </a:lvl1pPr>
          </a:lstStyle>
          <a:p>
            <a:pPr>
              <a:defRPr/>
            </a:pPr>
            <a:fld id="{72203662-3575-4BA0-990F-2F9043BFBF90}" type="slidenum">
              <a:rPr lang="nl-NL"/>
              <a:pPr>
                <a:defRPr/>
              </a:pPr>
              <a:t>‹#›</a:t>
            </a:fld>
            <a:endParaRPr lang="nl-NL"/>
          </a:p>
        </p:txBody>
      </p:sp>
      <p:sp>
        <p:nvSpPr>
          <p:cNvPr id="6" name="Title 1"/>
          <p:cNvSpPr>
            <a:spLocks noGrp="1"/>
          </p:cNvSpPr>
          <p:nvPr>
            <p:ph type="title"/>
          </p:nvPr>
        </p:nvSpPr>
        <p:spPr>
          <a:xfrm>
            <a:off x="6424979" y="589003"/>
            <a:ext cx="2095200" cy="2894400"/>
          </a:xfrm>
          <a:prstGeom prst="roundRect">
            <a:avLst>
              <a:gd name="adj" fmla="val 8404"/>
            </a:avLst>
          </a:prstGeom>
          <a:solidFill>
            <a:srgbClr val="F79C2B"/>
          </a:solidFill>
          <a:ln w="3175">
            <a:noFill/>
          </a:ln>
        </p:spPr>
        <p:txBody>
          <a:bodyPr lIns="162000" tIns="144000" rIns="162000" bIns="162000" rtlCol="0">
            <a:noAutofit/>
          </a:bodyPr>
          <a:lstStyle>
            <a:lvl1pPr>
              <a:defRPr lang="nl-NL" cap="all" baseline="0" dirty="0">
                <a:solidFill>
                  <a:schemeClr val="bg1"/>
                </a:solidFill>
              </a:defRPr>
            </a:lvl1pPr>
          </a:lstStyle>
          <a:p>
            <a:pPr lvl="0"/>
            <a:r>
              <a:rPr lang="en-US"/>
              <a:t>Click to edit Master title style</a:t>
            </a:r>
            <a:endParaRPr lang="nl-NL" dirty="0"/>
          </a:p>
        </p:txBody>
      </p:sp>
    </p:spTree>
    <p:extLst>
      <p:ext uri="{BB962C8B-B14F-4D97-AF65-F5344CB8AC3E}">
        <p14:creationId xmlns:p14="http://schemas.microsoft.com/office/powerpoint/2010/main" val="3160162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Section Header 10">
    <p:bg>
      <p:bgPr>
        <a:solidFill>
          <a:schemeClr val="bg1"/>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a:off x="255600" y="262029"/>
            <a:ext cx="8632800" cy="4435200"/>
          </a:xfrm>
          <a:prstGeom prst="roundRect">
            <a:avLst>
              <a:gd name="adj" fmla="val 4030"/>
            </a:avLst>
          </a:prstGeom>
          <a:blipFill dpi="0" rotWithShape="1">
            <a:blip r:embed="rId2" cstate="print">
              <a:extLst>
                <a:ext uri="{28A0092B-C50C-407E-A947-70E740481C1C}">
                  <a14:useLocalDpi xmlns:a14="http://schemas.microsoft.com/office/drawing/2010/main" val="0"/>
                </a:ext>
              </a:extLst>
            </a:blip>
            <a:srcRect/>
            <a:stretch>
              <a:fillRect b="1"/>
            </a:stretch>
          </a:blipFill>
          <a:ln>
            <a:noFill/>
          </a:ln>
        </p:spPr>
        <p:txBody>
          <a:bodyPr rtlCol="0">
            <a:normAutofit/>
          </a:bodyPr>
          <a:lstStyle>
            <a:lvl1pPr marL="0" indent="0" algn="ctr">
              <a:buNone/>
              <a:defRPr sz="1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dirty="0"/>
          </a:p>
        </p:txBody>
      </p:sp>
      <p:sp>
        <p:nvSpPr>
          <p:cNvPr id="8" name="Title 1"/>
          <p:cNvSpPr>
            <a:spLocks noGrp="1"/>
          </p:cNvSpPr>
          <p:nvPr>
            <p:ph type="title"/>
          </p:nvPr>
        </p:nvSpPr>
        <p:spPr>
          <a:xfrm>
            <a:off x="5399322" y="496768"/>
            <a:ext cx="3214185" cy="1485595"/>
          </a:xfrm>
          <a:prstGeom prst="roundRect">
            <a:avLst>
              <a:gd name="adj" fmla="val 8404"/>
            </a:avLst>
          </a:prstGeom>
          <a:solidFill>
            <a:srgbClr val="F79C2B"/>
          </a:solidFill>
          <a:ln w="3175">
            <a:noFill/>
          </a:ln>
        </p:spPr>
        <p:txBody>
          <a:bodyPr lIns="162000" tIns="144000" rIns="162000" bIns="162000" rtlCol="0">
            <a:noAutofit/>
          </a:bodyPr>
          <a:lstStyle>
            <a:lvl1pPr>
              <a:defRPr lang="nl-NL" cap="all" baseline="0" dirty="0">
                <a:solidFill>
                  <a:schemeClr val="bg1"/>
                </a:solidFill>
              </a:defRPr>
            </a:lvl1pPr>
          </a:lstStyle>
          <a:p>
            <a:pPr lvl="0"/>
            <a:r>
              <a:rPr lang="en-US"/>
              <a:t>Click to edit Master title style</a:t>
            </a:r>
            <a:endParaRPr lang="nl-NL" dirty="0"/>
          </a:p>
        </p:txBody>
      </p:sp>
      <p:sp>
        <p:nvSpPr>
          <p:cNvPr id="4"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6"/>
          </p:nvPr>
        </p:nvSpPr>
        <p:spPr/>
        <p:txBody>
          <a:bodyPr/>
          <a:lstStyle>
            <a:lvl1pPr>
              <a:defRPr/>
            </a:lvl1pPr>
          </a:lstStyle>
          <a:p>
            <a:pPr>
              <a:defRPr/>
            </a:pPr>
            <a:fld id="{72203662-3575-4BA0-990F-2F9043BFBF90}" type="slidenum">
              <a:rPr lang="nl-NL"/>
              <a:pPr>
                <a:defRPr/>
              </a:pPr>
              <a:t>‹#›</a:t>
            </a:fld>
            <a:endParaRPr lang="nl-NL"/>
          </a:p>
        </p:txBody>
      </p:sp>
    </p:spTree>
    <p:extLst>
      <p:ext uri="{BB962C8B-B14F-4D97-AF65-F5344CB8AC3E}">
        <p14:creationId xmlns:p14="http://schemas.microsoft.com/office/powerpoint/2010/main" val="1781900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9"/>
          <p:cNvPicPr>
            <a:picLocks noChangeAspect="1"/>
          </p:cNvPicPr>
          <p:nvPr/>
        </p:nvPicPr>
        <p:blipFill>
          <a:blip r:embed="rId3" cstate="email">
            <a:extLst>
              <a:ext uri="{28A0092B-C50C-407E-A947-70E740481C1C}">
                <a14:useLocalDpi xmlns:a14="http://schemas.microsoft.com/office/drawing/2010/main" val="0"/>
              </a:ext>
            </a:extLst>
          </a:blip>
          <a:srcRect l="54507"/>
          <a:stretch>
            <a:fillRect/>
          </a:stretch>
        </p:blipFill>
        <p:spPr bwMode="auto">
          <a:xfrm>
            <a:off x="8054975" y="4865688"/>
            <a:ext cx="7286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bwMode="white">
          <a:xfrm>
            <a:off x="487363" y="4824413"/>
            <a:ext cx="793750" cy="215900"/>
          </a:xfrm>
          <a:prstGeom prst="rect">
            <a:avLst/>
          </a:prstGeom>
          <a:noFill/>
        </p:spPr>
        <p:txBody>
          <a:bodyPr wrap="none">
            <a:spAutoFit/>
          </a:bodyPr>
          <a:lstStyle/>
          <a:p>
            <a:pPr eaLnBrk="1" fontAlgn="auto" hangingPunct="1">
              <a:spcBef>
                <a:spcPts val="0"/>
              </a:spcBef>
              <a:spcAft>
                <a:spcPts val="0"/>
              </a:spcAft>
              <a:defRPr/>
            </a:pPr>
            <a:r>
              <a:rPr lang="en-US" sz="800" b="1" cap="all" dirty="0">
                <a:solidFill>
                  <a:schemeClr val="bg1">
                    <a:lumMod val="50000"/>
                  </a:schemeClr>
                </a:solidFill>
                <a:latin typeface="+mn-lt"/>
              </a:rPr>
              <a:t>© 2018 Exact</a:t>
            </a:r>
            <a:endParaRPr lang="nl-NL" sz="800" b="1" cap="all" dirty="0">
              <a:solidFill>
                <a:schemeClr val="bg1">
                  <a:lumMod val="50000"/>
                </a:schemeClr>
              </a:solidFill>
              <a:latin typeface="+mn-lt"/>
            </a:endParaRPr>
          </a:p>
        </p:txBody>
      </p:sp>
      <p:sp>
        <p:nvSpPr>
          <p:cNvPr id="7" name="Title 1"/>
          <p:cNvSpPr>
            <a:spLocks noGrp="1"/>
          </p:cNvSpPr>
          <p:nvPr>
            <p:ph type="title"/>
          </p:nvPr>
        </p:nvSpPr>
        <p:spPr>
          <a:xfrm>
            <a:off x="6688438" y="1797209"/>
            <a:ext cx="2095200" cy="2894400"/>
          </a:xfrm>
          <a:prstGeom prst="roundRect">
            <a:avLst>
              <a:gd name="adj" fmla="val 8404"/>
            </a:avLst>
          </a:prstGeom>
          <a:solidFill>
            <a:srgbClr val="F79C2B"/>
          </a:solidFill>
          <a:ln w="3175">
            <a:noFill/>
          </a:ln>
        </p:spPr>
        <p:txBody>
          <a:bodyPr lIns="162000" tIns="144000" rIns="162000" bIns="162000">
            <a:noAutofit/>
          </a:bodyPr>
          <a:lstStyle>
            <a:lvl1pPr algn="l">
              <a:defRPr cap="all" baseline="0">
                <a:solidFill>
                  <a:schemeClr val="bg1"/>
                </a:solidFill>
              </a:defRPr>
            </a:lvl1pPr>
          </a:lstStyle>
          <a:p>
            <a:r>
              <a:rPr lang="en-US"/>
              <a:t>Click to edit Master title style</a:t>
            </a:r>
            <a:endParaRPr lang="nl-NL" dirty="0"/>
          </a:p>
        </p:txBody>
      </p:sp>
      <p:sp>
        <p:nvSpPr>
          <p:cNvPr id="5" name="Footer Placeholder 4"/>
          <p:cNvSpPr>
            <a:spLocks noGrp="1"/>
          </p:cNvSpPr>
          <p:nvPr>
            <p:ph type="ftr" sz="quarter" idx="10"/>
          </p:nvPr>
        </p:nvSpPr>
        <p:spPr/>
        <p:txBody>
          <a:bodyPr/>
          <a:lstStyle>
            <a:lvl1pPr>
              <a:defRPr smtClean="0">
                <a:solidFill>
                  <a:schemeClr val="bg1">
                    <a:lumMod val="50000"/>
                  </a:schemeClr>
                </a:solidFill>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smtClean="0">
                <a:solidFill>
                  <a:schemeClr val="bg1">
                    <a:lumMod val="50000"/>
                  </a:schemeClr>
                </a:solidFill>
              </a:defRPr>
            </a:lvl1pPr>
          </a:lstStyle>
          <a:p>
            <a:pPr>
              <a:defRPr/>
            </a:pPr>
            <a:fld id="{A18D1EB0-2B38-4A75-8152-4DE285721DF1}" type="slidenum">
              <a:rPr lang="nl-NL" smtClean="0"/>
              <a:pPr>
                <a:defRPr/>
              </a:pPr>
              <a:t>‹#›</a:t>
            </a:fld>
            <a:endParaRPr lang="nl-NL" dirty="0"/>
          </a:p>
        </p:txBody>
      </p:sp>
    </p:spTree>
    <p:extLst>
      <p:ext uri="{BB962C8B-B14F-4D97-AF65-F5344CB8AC3E}">
        <p14:creationId xmlns:p14="http://schemas.microsoft.com/office/powerpoint/2010/main" val="72280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1">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9"/>
          <p:cNvPicPr>
            <a:picLocks noChangeAspect="1"/>
          </p:cNvPicPr>
          <p:nvPr/>
        </p:nvPicPr>
        <p:blipFill>
          <a:blip r:embed="rId3" cstate="email">
            <a:extLst>
              <a:ext uri="{28A0092B-C50C-407E-A947-70E740481C1C}">
                <a14:useLocalDpi xmlns:a14="http://schemas.microsoft.com/office/drawing/2010/main" val="0"/>
              </a:ext>
            </a:extLst>
          </a:blip>
          <a:srcRect l="54507"/>
          <a:stretch>
            <a:fillRect/>
          </a:stretch>
        </p:blipFill>
        <p:spPr bwMode="auto">
          <a:xfrm>
            <a:off x="8054975" y="4865688"/>
            <a:ext cx="7286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bwMode="white">
          <a:xfrm>
            <a:off x="487363" y="4824413"/>
            <a:ext cx="793750" cy="215900"/>
          </a:xfrm>
          <a:prstGeom prst="rect">
            <a:avLst/>
          </a:prstGeom>
          <a:noFill/>
        </p:spPr>
        <p:txBody>
          <a:bodyPr wrap="none">
            <a:spAutoFit/>
          </a:bodyPr>
          <a:lstStyle/>
          <a:p>
            <a:pPr eaLnBrk="1" fontAlgn="auto" hangingPunct="1">
              <a:spcBef>
                <a:spcPts val="0"/>
              </a:spcBef>
              <a:spcAft>
                <a:spcPts val="0"/>
              </a:spcAft>
              <a:defRPr/>
            </a:pPr>
            <a:r>
              <a:rPr lang="en-US" sz="800" b="1" cap="all" dirty="0">
                <a:solidFill>
                  <a:schemeClr val="bg1">
                    <a:lumMod val="50000"/>
                  </a:schemeClr>
                </a:solidFill>
                <a:latin typeface="+mn-lt"/>
              </a:rPr>
              <a:t>© 2018 Exact</a:t>
            </a:r>
            <a:endParaRPr lang="nl-NL" sz="800" b="1" cap="all" dirty="0">
              <a:solidFill>
                <a:schemeClr val="bg1">
                  <a:lumMod val="50000"/>
                </a:schemeClr>
              </a:solidFill>
              <a:latin typeface="+mn-lt"/>
            </a:endParaRPr>
          </a:p>
        </p:txBody>
      </p:sp>
      <p:sp>
        <p:nvSpPr>
          <p:cNvPr id="5" name="Footer Placeholder 4"/>
          <p:cNvSpPr>
            <a:spLocks noGrp="1"/>
          </p:cNvSpPr>
          <p:nvPr>
            <p:ph type="ftr" sz="quarter" idx="10"/>
          </p:nvPr>
        </p:nvSpPr>
        <p:spPr/>
        <p:txBody>
          <a:bodyPr/>
          <a:lstStyle>
            <a:lvl1pPr>
              <a:defRPr smtClean="0">
                <a:solidFill>
                  <a:schemeClr val="bg1">
                    <a:lumMod val="50000"/>
                  </a:schemeClr>
                </a:solidFill>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smtClean="0">
                <a:solidFill>
                  <a:schemeClr val="bg1">
                    <a:lumMod val="50000"/>
                  </a:schemeClr>
                </a:solidFill>
              </a:defRPr>
            </a:lvl1pPr>
          </a:lstStyle>
          <a:p>
            <a:pPr>
              <a:defRPr/>
            </a:pPr>
            <a:fld id="{A18D1EB0-2B38-4A75-8152-4DE285721DF1}" type="slidenum">
              <a:rPr lang="nl-NL" smtClean="0"/>
              <a:pPr>
                <a:defRPr/>
              </a:pPr>
              <a:t>‹#›</a:t>
            </a:fld>
            <a:endParaRPr lang="nl-NL" dirty="0"/>
          </a:p>
        </p:txBody>
      </p:sp>
      <p:sp>
        <p:nvSpPr>
          <p:cNvPr id="8" name="Title 1"/>
          <p:cNvSpPr txBox="1">
            <a:spLocks/>
          </p:cNvSpPr>
          <p:nvPr userDrawn="1"/>
        </p:nvSpPr>
        <p:spPr bwMode="auto">
          <a:xfrm>
            <a:off x="6688438" y="1811170"/>
            <a:ext cx="2095200" cy="2894400"/>
          </a:xfrm>
          <a:prstGeom prst="roundRect">
            <a:avLst>
              <a:gd name="adj" fmla="val 8404"/>
            </a:avLst>
          </a:prstGeom>
          <a:solidFill>
            <a:srgbClr val="F79C2B"/>
          </a:solidFill>
          <a:ln w="3175">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000" tIns="144000" rIns="162000" bIns="162000" numCol="1" rtlCol="0" anchor="t" anchorCtr="0" compatLnSpc="1">
            <a:prstTxWarp prst="textNoShape">
              <a:avLst/>
            </a:prstTxWarp>
            <a:noAutofit/>
          </a:bodyPr>
          <a:lstStyle>
            <a:lvl1pPr algn="l" rtl="0" eaLnBrk="1" fontAlgn="base" hangingPunct="1">
              <a:lnSpc>
                <a:spcPct val="80000"/>
              </a:lnSpc>
              <a:spcBef>
                <a:spcPct val="0"/>
              </a:spcBef>
              <a:spcAft>
                <a:spcPct val="0"/>
              </a:spcAft>
              <a:defRPr lang="nl-NL" sz="2400" b="1" kern="1200" cap="all" baseline="0" dirty="0">
                <a:solidFill>
                  <a:schemeClr val="bg1"/>
                </a:solidFill>
                <a:latin typeface="+mj-lt"/>
                <a:ea typeface="+mj-ea"/>
                <a:cs typeface="+mj-cs"/>
              </a:defRPr>
            </a:lvl1pPr>
            <a:lvl2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2pPr>
            <a:lvl3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3pPr>
            <a:lvl4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4pPr>
            <a:lvl5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5pPr>
            <a:lvl6pPr marL="4572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6pPr>
            <a:lvl7pPr marL="9144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7pPr>
            <a:lvl8pPr marL="13716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8pPr>
            <a:lvl9pPr marL="18288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9pPr>
          </a:lstStyle>
          <a:p>
            <a:pPr defTabSz="914400"/>
            <a:r>
              <a:rPr lang="en-US" dirty="0"/>
              <a:t>Click to edit Master title style</a:t>
            </a:r>
          </a:p>
        </p:txBody>
      </p:sp>
    </p:spTree>
    <p:extLst>
      <p:ext uri="{BB962C8B-B14F-4D97-AF65-F5344CB8AC3E}">
        <p14:creationId xmlns:p14="http://schemas.microsoft.com/office/powerpoint/2010/main" val="1471199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Section Header 11">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9"/>
          <p:cNvPicPr>
            <a:picLocks noChangeAspect="1"/>
          </p:cNvPicPr>
          <p:nvPr/>
        </p:nvPicPr>
        <p:blipFill>
          <a:blip r:embed="rId3" cstate="email">
            <a:extLst>
              <a:ext uri="{28A0092B-C50C-407E-A947-70E740481C1C}">
                <a14:useLocalDpi xmlns:a14="http://schemas.microsoft.com/office/drawing/2010/main" val="0"/>
              </a:ext>
            </a:extLst>
          </a:blip>
          <a:srcRect l="54507"/>
          <a:stretch>
            <a:fillRect/>
          </a:stretch>
        </p:blipFill>
        <p:spPr bwMode="auto">
          <a:xfrm>
            <a:off x="8054975" y="4865688"/>
            <a:ext cx="7286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bwMode="white">
          <a:xfrm>
            <a:off x="487363" y="4824413"/>
            <a:ext cx="793750" cy="215900"/>
          </a:xfrm>
          <a:prstGeom prst="rect">
            <a:avLst/>
          </a:prstGeom>
          <a:noFill/>
        </p:spPr>
        <p:txBody>
          <a:bodyPr wrap="none">
            <a:spAutoFit/>
          </a:bodyPr>
          <a:lstStyle/>
          <a:p>
            <a:pPr eaLnBrk="1" fontAlgn="auto" hangingPunct="1">
              <a:spcBef>
                <a:spcPts val="0"/>
              </a:spcBef>
              <a:spcAft>
                <a:spcPts val="0"/>
              </a:spcAft>
              <a:defRPr/>
            </a:pPr>
            <a:r>
              <a:rPr lang="en-US" sz="800" b="1" cap="all" dirty="0">
                <a:solidFill>
                  <a:schemeClr val="bg1">
                    <a:lumMod val="50000"/>
                  </a:schemeClr>
                </a:solidFill>
                <a:latin typeface="+mn-lt"/>
              </a:rPr>
              <a:t>© 2018 Exact</a:t>
            </a:r>
            <a:endParaRPr lang="nl-NL" sz="800" b="1" cap="all" dirty="0">
              <a:solidFill>
                <a:schemeClr val="bg1">
                  <a:lumMod val="50000"/>
                </a:schemeClr>
              </a:solidFill>
              <a:latin typeface="+mn-lt"/>
            </a:endParaRPr>
          </a:p>
        </p:txBody>
      </p:sp>
      <p:sp>
        <p:nvSpPr>
          <p:cNvPr id="5" name="Footer Placeholder 4"/>
          <p:cNvSpPr>
            <a:spLocks noGrp="1"/>
          </p:cNvSpPr>
          <p:nvPr>
            <p:ph type="ftr" sz="quarter" idx="10"/>
          </p:nvPr>
        </p:nvSpPr>
        <p:spPr/>
        <p:txBody>
          <a:bodyPr/>
          <a:lstStyle>
            <a:lvl1pPr>
              <a:defRPr smtClean="0">
                <a:solidFill>
                  <a:schemeClr val="bg1">
                    <a:lumMod val="50000"/>
                  </a:schemeClr>
                </a:solidFill>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smtClean="0">
                <a:solidFill>
                  <a:schemeClr val="bg1">
                    <a:lumMod val="50000"/>
                  </a:schemeClr>
                </a:solidFill>
              </a:defRPr>
            </a:lvl1pPr>
          </a:lstStyle>
          <a:p>
            <a:pPr>
              <a:defRPr/>
            </a:pPr>
            <a:fld id="{A18D1EB0-2B38-4A75-8152-4DE285721DF1}" type="slidenum">
              <a:rPr lang="nl-NL" smtClean="0"/>
              <a:pPr>
                <a:defRPr/>
              </a:pPr>
              <a:t>‹#›</a:t>
            </a:fld>
            <a:endParaRPr lang="nl-NL" dirty="0"/>
          </a:p>
        </p:txBody>
      </p:sp>
      <p:sp>
        <p:nvSpPr>
          <p:cNvPr id="8" name="Title 1"/>
          <p:cNvSpPr txBox="1">
            <a:spLocks/>
          </p:cNvSpPr>
          <p:nvPr userDrawn="1"/>
        </p:nvSpPr>
        <p:spPr bwMode="auto">
          <a:xfrm>
            <a:off x="487363" y="435188"/>
            <a:ext cx="2095200" cy="2894400"/>
          </a:xfrm>
          <a:prstGeom prst="roundRect">
            <a:avLst>
              <a:gd name="adj" fmla="val 8404"/>
            </a:avLst>
          </a:prstGeom>
          <a:solidFill>
            <a:srgbClr val="E1141D"/>
          </a:solidFill>
          <a:ln w="3175">
            <a:noFill/>
          </a:ln>
          <a:extLst/>
        </p:spPr>
        <p:txBody>
          <a:bodyPr vert="horz" wrap="square" lIns="162000" tIns="144000" rIns="162000" bIns="162000" numCol="1" rtlCol="0" anchor="t" anchorCtr="0" compatLnSpc="1">
            <a:prstTxWarp prst="textNoShape">
              <a:avLst/>
            </a:prstTxWarp>
            <a:noAutofit/>
          </a:bodyPr>
          <a:lstStyle>
            <a:lvl1pPr algn="l" rtl="0" eaLnBrk="1" fontAlgn="base" hangingPunct="1">
              <a:lnSpc>
                <a:spcPct val="80000"/>
              </a:lnSpc>
              <a:spcBef>
                <a:spcPct val="0"/>
              </a:spcBef>
              <a:spcAft>
                <a:spcPct val="0"/>
              </a:spcAft>
              <a:defRPr lang="nl-NL" sz="2400" b="1" kern="1200" cap="all" baseline="0" dirty="0">
                <a:solidFill>
                  <a:schemeClr val="bg1"/>
                </a:solidFill>
                <a:latin typeface="+mj-lt"/>
                <a:ea typeface="+mj-ea"/>
                <a:cs typeface="+mj-cs"/>
              </a:defRPr>
            </a:lvl1pPr>
            <a:lvl2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2pPr>
            <a:lvl3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3pPr>
            <a:lvl4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4pPr>
            <a:lvl5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5pPr>
            <a:lvl6pPr marL="4572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6pPr>
            <a:lvl7pPr marL="9144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7pPr>
            <a:lvl8pPr marL="13716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8pPr>
            <a:lvl9pPr marL="18288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9pPr>
          </a:lstStyle>
          <a:p>
            <a:pPr defTabSz="914400"/>
            <a:r>
              <a:rPr lang="en-US"/>
              <a:t>Click to edit Master title style</a:t>
            </a:r>
          </a:p>
        </p:txBody>
      </p:sp>
    </p:spTree>
    <p:extLst>
      <p:ext uri="{BB962C8B-B14F-4D97-AF65-F5344CB8AC3E}">
        <p14:creationId xmlns:p14="http://schemas.microsoft.com/office/powerpoint/2010/main" val="3105695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5_Section Header 1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9"/>
          <p:cNvPicPr>
            <a:picLocks noChangeAspect="1"/>
          </p:cNvPicPr>
          <p:nvPr/>
        </p:nvPicPr>
        <p:blipFill>
          <a:blip r:embed="rId3" cstate="email">
            <a:extLst>
              <a:ext uri="{28A0092B-C50C-407E-A947-70E740481C1C}">
                <a14:useLocalDpi xmlns:a14="http://schemas.microsoft.com/office/drawing/2010/main" val="0"/>
              </a:ext>
            </a:extLst>
          </a:blip>
          <a:srcRect l="54507"/>
          <a:stretch>
            <a:fillRect/>
          </a:stretch>
        </p:blipFill>
        <p:spPr bwMode="auto">
          <a:xfrm>
            <a:off x="8054975" y="4865688"/>
            <a:ext cx="7286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bwMode="white">
          <a:xfrm>
            <a:off x="487363" y="4824413"/>
            <a:ext cx="793750" cy="215900"/>
          </a:xfrm>
          <a:prstGeom prst="rect">
            <a:avLst/>
          </a:prstGeom>
          <a:noFill/>
        </p:spPr>
        <p:txBody>
          <a:bodyPr wrap="none">
            <a:spAutoFit/>
          </a:bodyPr>
          <a:lstStyle/>
          <a:p>
            <a:pPr eaLnBrk="1" fontAlgn="auto" hangingPunct="1">
              <a:spcBef>
                <a:spcPts val="0"/>
              </a:spcBef>
              <a:spcAft>
                <a:spcPts val="0"/>
              </a:spcAft>
              <a:defRPr/>
            </a:pPr>
            <a:r>
              <a:rPr lang="en-US" sz="800" b="1" cap="all" dirty="0">
                <a:solidFill>
                  <a:schemeClr val="bg1">
                    <a:lumMod val="50000"/>
                  </a:schemeClr>
                </a:solidFill>
                <a:latin typeface="+mn-lt"/>
              </a:rPr>
              <a:t>© 2018 Exact</a:t>
            </a:r>
            <a:endParaRPr lang="nl-NL" sz="800" b="1" cap="all" dirty="0">
              <a:solidFill>
                <a:schemeClr val="bg1">
                  <a:lumMod val="50000"/>
                </a:schemeClr>
              </a:solidFill>
              <a:latin typeface="+mn-lt"/>
            </a:endParaRPr>
          </a:p>
        </p:txBody>
      </p:sp>
      <p:sp>
        <p:nvSpPr>
          <p:cNvPr id="5" name="Footer Placeholder 4"/>
          <p:cNvSpPr>
            <a:spLocks noGrp="1"/>
          </p:cNvSpPr>
          <p:nvPr>
            <p:ph type="ftr" sz="quarter" idx="10"/>
          </p:nvPr>
        </p:nvSpPr>
        <p:spPr/>
        <p:txBody>
          <a:bodyPr/>
          <a:lstStyle>
            <a:lvl1pPr>
              <a:defRPr smtClean="0">
                <a:solidFill>
                  <a:schemeClr val="bg1">
                    <a:lumMod val="50000"/>
                  </a:schemeClr>
                </a:solidFill>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smtClean="0">
                <a:solidFill>
                  <a:schemeClr val="bg1">
                    <a:lumMod val="50000"/>
                  </a:schemeClr>
                </a:solidFill>
              </a:defRPr>
            </a:lvl1pPr>
          </a:lstStyle>
          <a:p>
            <a:pPr>
              <a:defRPr/>
            </a:pPr>
            <a:fld id="{A18D1EB0-2B38-4A75-8152-4DE285721DF1}" type="slidenum">
              <a:rPr lang="nl-NL" smtClean="0"/>
              <a:pPr>
                <a:defRPr/>
              </a:pPr>
              <a:t>‹#›</a:t>
            </a:fld>
            <a:endParaRPr lang="nl-NL" dirty="0"/>
          </a:p>
        </p:txBody>
      </p:sp>
      <p:sp>
        <p:nvSpPr>
          <p:cNvPr id="8" name="Title 1"/>
          <p:cNvSpPr txBox="1">
            <a:spLocks/>
          </p:cNvSpPr>
          <p:nvPr userDrawn="1"/>
        </p:nvSpPr>
        <p:spPr bwMode="auto">
          <a:xfrm>
            <a:off x="487363" y="317416"/>
            <a:ext cx="2095200" cy="2894400"/>
          </a:xfrm>
          <a:prstGeom prst="roundRect">
            <a:avLst>
              <a:gd name="adj" fmla="val 8404"/>
            </a:avLst>
          </a:prstGeom>
          <a:solidFill>
            <a:srgbClr val="F79C2B"/>
          </a:solidFill>
          <a:ln w="3175">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000" tIns="144000" rIns="162000" bIns="162000" numCol="1" rtlCol="0" anchor="t" anchorCtr="0" compatLnSpc="1">
            <a:prstTxWarp prst="textNoShape">
              <a:avLst/>
            </a:prstTxWarp>
            <a:noAutofit/>
          </a:bodyPr>
          <a:lstStyle>
            <a:lvl1pPr algn="l" rtl="0" eaLnBrk="1" fontAlgn="base" hangingPunct="1">
              <a:lnSpc>
                <a:spcPct val="80000"/>
              </a:lnSpc>
              <a:spcBef>
                <a:spcPct val="0"/>
              </a:spcBef>
              <a:spcAft>
                <a:spcPct val="0"/>
              </a:spcAft>
              <a:defRPr lang="nl-NL" sz="2400" b="1" kern="1200" cap="all" baseline="0" dirty="0">
                <a:solidFill>
                  <a:schemeClr val="bg1"/>
                </a:solidFill>
                <a:latin typeface="+mj-lt"/>
                <a:ea typeface="+mj-ea"/>
                <a:cs typeface="+mj-cs"/>
              </a:defRPr>
            </a:lvl1pPr>
            <a:lvl2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2pPr>
            <a:lvl3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3pPr>
            <a:lvl4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4pPr>
            <a:lvl5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5pPr>
            <a:lvl6pPr marL="4572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6pPr>
            <a:lvl7pPr marL="9144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7pPr>
            <a:lvl8pPr marL="13716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8pPr>
            <a:lvl9pPr marL="18288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9pPr>
          </a:lstStyle>
          <a:p>
            <a:pPr defTabSz="914400"/>
            <a:r>
              <a:rPr lang="en-US"/>
              <a:t>Click to edit Master title style</a:t>
            </a:r>
          </a:p>
        </p:txBody>
      </p:sp>
    </p:spTree>
    <p:extLst>
      <p:ext uri="{BB962C8B-B14F-4D97-AF65-F5344CB8AC3E}">
        <p14:creationId xmlns:p14="http://schemas.microsoft.com/office/powerpoint/2010/main" val="152817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3140" y="381000"/>
            <a:ext cx="8170759" cy="387798"/>
          </a:xfrm>
        </p:spPr>
        <p:txBody>
          <a:bodyPr/>
          <a:lstStyle/>
          <a:p>
            <a:r>
              <a:rPr lang="en-US"/>
              <a:t>Click to edit Master title style</a:t>
            </a:r>
            <a:endParaRPr lang="nl-NL"/>
          </a:p>
        </p:txBody>
      </p:sp>
      <p:sp>
        <p:nvSpPr>
          <p:cNvPr id="3" name="Content Placeholder 2"/>
          <p:cNvSpPr>
            <a:spLocks noGrp="1"/>
          </p:cNvSpPr>
          <p:nvPr>
            <p:ph sz="half" idx="1"/>
          </p:nvPr>
        </p:nvSpPr>
        <p:spPr>
          <a:xfrm>
            <a:off x="483140" y="1200150"/>
            <a:ext cx="3891600" cy="3394075"/>
          </a:xfrm>
        </p:spPr>
        <p:txBody>
          <a:bodyPr rtlCol="0">
            <a:normAutofit/>
          </a:bodyPr>
          <a:lstStyle>
            <a:lvl1pPr>
              <a:defRPr lang="en-US" smtClean="0"/>
            </a:lvl1pPr>
            <a:lvl2pPr>
              <a:defRPr lang="en-US" smtClean="0"/>
            </a:lvl2pPr>
            <a:lvl3pPr>
              <a:defRPr lang="en-US" smtClean="0"/>
            </a:lvl3pPr>
            <a:lvl4pPr>
              <a:defRPr lang="en-US" smtClean="0"/>
            </a:lvl4pPr>
            <a:lvl5pPr>
              <a:defRPr lang="nl-N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Content Placeholder 3"/>
          <p:cNvSpPr>
            <a:spLocks noGrp="1"/>
          </p:cNvSpPr>
          <p:nvPr>
            <p:ph sz="half" idx="2"/>
          </p:nvPr>
        </p:nvSpPr>
        <p:spPr>
          <a:xfrm>
            <a:off x="4762299" y="1200150"/>
            <a:ext cx="3891600" cy="3394075"/>
          </a:xfrm>
        </p:spPr>
        <p:txBody>
          <a:bodyPr rtlCol="0">
            <a:normAutofit/>
          </a:bodyPr>
          <a:lstStyle>
            <a:lvl1pPr>
              <a:defRPr lang="en-US" smtClean="0"/>
            </a:lvl1pPr>
            <a:lvl2pPr>
              <a:defRPr lang="en-US" smtClean="0"/>
            </a:lvl2pPr>
            <a:lvl3pPr>
              <a:defRPr lang="en-US" smtClean="0"/>
            </a:lvl3pPr>
            <a:lvl4pPr>
              <a:defRPr lang="en-US" smtClean="0"/>
            </a:lvl4pPr>
            <a:lvl5pPr>
              <a:defRPr lang="nl-N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a:lvl1pPr>
          </a:lstStyle>
          <a:p>
            <a:pPr>
              <a:defRPr/>
            </a:pPr>
            <a:fld id="{FB7D563A-6D54-4ED3-A8AE-85BD9CFA938B}" type="slidenum">
              <a:rPr lang="nl-NL"/>
              <a:pPr>
                <a:defRPr/>
              </a:pPr>
              <a:t>‹#›</a:t>
            </a:fld>
            <a:endParaRPr lang="nl-NL"/>
          </a:p>
        </p:txBody>
      </p:sp>
    </p:spTree>
    <p:extLst>
      <p:ext uri="{BB962C8B-B14F-4D97-AF65-F5344CB8AC3E}">
        <p14:creationId xmlns:p14="http://schemas.microsoft.com/office/powerpoint/2010/main" val="4011142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87465" y="381000"/>
            <a:ext cx="8170759" cy="387798"/>
          </a:xfrm>
        </p:spPr>
        <p:txBody>
          <a:bodyPr/>
          <a:lstStyle/>
          <a:p>
            <a:r>
              <a:rPr lang="en-US"/>
              <a:t>Click to edit Master title style</a:t>
            </a:r>
            <a:endParaRPr lang="nl-NL"/>
          </a:p>
        </p:txBody>
      </p:sp>
      <p:sp>
        <p:nvSpPr>
          <p:cNvPr id="3" name="Content Placeholder 2"/>
          <p:cNvSpPr>
            <a:spLocks noGrp="1"/>
          </p:cNvSpPr>
          <p:nvPr>
            <p:ph sz="half" idx="1"/>
          </p:nvPr>
        </p:nvSpPr>
        <p:spPr>
          <a:xfrm>
            <a:off x="483141" y="1200149"/>
            <a:ext cx="2462400" cy="3400425"/>
          </a:xfrm>
        </p:spPr>
        <p:txBody>
          <a:bodyPr rtlCol="0">
            <a:normAutofit/>
          </a:bodyPr>
          <a:lstStyle>
            <a:lvl1pPr>
              <a:defRPr lang="en-US" smtClean="0"/>
            </a:lvl1pPr>
            <a:lvl2pPr>
              <a:defRPr lang="en-US" smtClean="0"/>
            </a:lvl2pPr>
            <a:lvl3pPr>
              <a:defRPr lang="en-US" smtClean="0"/>
            </a:lvl3pPr>
            <a:lvl4pPr>
              <a:defRPr lang="en-US" smtClean="0"/>
            </a:lvl4pPr>
            <a:lvl5pPr>
              <a:defRPr lang="nl-N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Content Placeholder 3"/>
          <p:cNvSpPr>
            <a:spLocks noGrp="1"/>
          </p:cNvSpPr>
          <p:nvPr>
            <p:ph sz="half" idx="2"/>
          </p:nvPr>
        </p:nvSpPr>
        <p:spPr>
          <a:xfrm>
            <a:off x="6195824" y="1200149"/>
            <a:ext cx="2462400" cy="3400425"/>
          </a:xfrm>
        </p:spPr>
        <p:txBody>
          <a:bodyPr rtlCol="0">
            <a:normAutofit/>
          </a:bodyPr>
          <a:lstStyle>
            <a:lvl1pPr>
              <a:defRPr lang="en-US" smtClean="0"/>
            </a:lvl1pPr>
            <a:lvl2pPr>
              <a:defRPr lang="en-US" smtClean="0"/>
            </a:lvl2pPr>
            <a:lvl3pPr>
              <a:defRPr lang="en-US" smtClean="0"/>
            </a:lvl3pPr>
            <a:lvl4pPr>
              <a:defRPr lang="en-US" smtClean="0"/>
            </a:lvl4pPr>
            <a:lvl5pPr>
              <a:defRPr lang="nl-N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Content Placeholder 3"/>
          <p:cNvSpPr>
            <a:spLocks noGrp="1"/>
          </p:cNvSpPr>
          <p:nvPr>
            <p:ph sz="half" idx="13"/>
          </p:nvPr>
        </p:nvSpPr>
        <p:spPr>
          <a:xfrm>
            <a:off x="3339483" y="1200149"/>
            <a:ext cx="2462400" cy="3400425"/>
          </a:xfrm>
        </p:spPr>
        <p:txBody>
          <a:bodyPr rtlCol="0">
            <a:normAutofit/>
          </a:bodyPr>
          <a:lstStyle>
            <a:lvl1pPr>
              <a:defRPr lang="en-US" smtClean="0"/>
            </a:lvl1pPr>
            <a:lvl2pPr>
              <a:defRPr lang="en-US" smtClean="0"/>
            </a:lvl2pPr>
            <a:lvl3pPr>
              <a:defRPr lang="en-US" smtClean="0"/>
            </a:lvl3pPr>
            <a:lvl4pPr>
              <a:defRPr lang="en-US" smtClean="0"/>
            </a:lvl4pPr>
            <a:lvl5pPr>
              <a:defRPr lang="nl-N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ext Placeholder 2"/>
          <p:cNvSpPr>
            <a:spLocks noGrp="1"/>
          </p:cNvSpPr>
          <p:nvPr>
            <p:ph type="body" idx="14"/>
          </p:nvPr>
        </p:nvSpPr>
        <p:spPr>
          <a:xfrm>
            <a:off x="483139" y="736600"/>
            <a:ext cx="8175085" cy="313932"/>
          </a:xfrm>
        </p:spPr>
        <p:txBody>
          <a:bodyPr anchor="b">
            <a:spAutoFit/>
          </a:bodyPr>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8" name="Slide Number Placeholder 5"/>
          <p:cNvSpPr>
            <a:spLocks noGrp="1"/>
          </p:cNvSpPr>
          <p:nvPr>
            <p:ph type="sldNum" sz="quarter" idx="16"/>
          </p:nvPr>
        </p:nvSpPr>
        <p:spPr/>
        <p:txBody>
          <a:bodyPr/>
          <a:lstStyle>
            <a:lvl1pPr>
              <a:defRPr/>
            </a:lvl1pPr>
          </a:lstStyle>
          <a:p>
            <a:pPr>
              <a:defRPr/>
            </a:pPr>
            <a:fld id="{33CA4606-BF85-453E-809D-C3437D9D8399}" type="slidenum">
              <a:rPr lang="nl-NL"/>
              <a:pPr>
                <a:defRPr/>
              </a:pPr>
              <a:t>‹#›</a:t>
            </a:fld>
            <a:endParaRPr lang="nl-NL"/>
          </a:p>
        </p:txBody>
      </p:sp>
    </p:spTree>
    <p:extLst>
      <p:ext uri="{BB962C8B-B14F-4D97-AF65-F5344CB8AC3E}">
        <p14:creationId xmlns:p14="http://schemas.microsoft.com/office/powerpoint/2010/main" val="4193691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83139" y="1033518"/>
            <a:ext cx="8175085" cy="481012"/>
          </a:xfrm>
        </p:spPr>
        <p:txBody>
          <a:bodyPr anchor="b">
            <a:normAutofit/>
          </a:bodyPr>
          <a:lstStyle>
            <a:lvl1pPr marL="0" indent="0">
              <a:buNone/>
              <a:defRPr sz="1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3139" y="1488590"/>
            <a:ext cx="8175085" cy="3111985"/>
          </a:xfrm>
        </p:spPr>
        <p:txBody>
          <a:bodyPr rtlCol="0">
            <a:noAutofit/>
          </a:bodyPr>
          <a:lstStyle>
            <a:lvl1pPr>
              <a:defRPr lang="en-US" smtClean="0"/>
            </a:lvl1pPr>
            <a:lvl2pPr>
              <a:defRPr lang="en-US" smtClean="0"/>
            </a:lvl2pPr>
            <a:lvl3pPr>
              <a:defRPr lang="en-US" smtClean="0"/>
            </a:lvl3pPr>
            <a:lvl4pPr>
              <a:defRPr lang="en-US" smtClean="0"/>
            </a:lvl4pPr>
            <a:lvl5pPr>
              <a:defRPr lang="nl-N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6" name="Slide Number Placeholder 5"/>
          <p:cNvSpPr>
            <a:spLocks noGrp="1"/>
          </p:cNvSpPr>
          <p:nvPr>
            <p:ph type="sldNum" sz="quarter" idx="11"/>
          </p:nvPr>
        </p:nvSpPr>
        <p:spPr/>
        <p:txBody>
          <a:bodyPr/>
          <a:lstStyle>
            <a:lvl1pPr>
              <a:defRPr/>
            </a:lvl1pPr>
          </a:lstStyle>
          <a:p>
            <a:pPr>
              <a:defRPr/>
            </a:pPr>
            <a:fld id="{EB715CBE-ADFD-4BF9-97ED-43C02084597C}" type="slidenum">
              <a:rPr lang="nl-NL"/>
              <a:pPr>
                <a:defRPr/>
              </a:pPr>
              <a:t>‹#›</a:t>
            </a:fld>
            <a:endParaRPr lang="nl-NL"/>
          </a:p>
        </p:txBody>
      </p:sp>
    </p:spTree>
    <p:extLst>
      <p:ext uri="{BB962C8B-B14F-4D97-AF65-F5344CB8AC3E}">
        <p14:creationId xmlns:p14="http://schemas.microsoft.com/office/powerpoint/2010/main" val="30161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bwMode="gray">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9"/>
          <p:cNvGrpSpPr>
            <a:grpSpLocks/>
          </p:cNvGrpSpPr>
          <p:nvPr/>
        </p:nvGrpSpPr>
        <p:grpSpPr bwMode="auto">
          <a:xfrm>
            <a:off x="639763" y="1770063"/>
            <a:ext cx="6288087" cy="2733675"/>
            <a:chOff x="640033" y="1769722"/>
            <a:chExt cx="6287111" cy="2733698"/>
          </a:xfrm>
        </p:grpSpPr>
        <p:sp>
          <p:nvSpPr>
            <p:cNvPr id="5" name="Rounded Rectangle 4"/>
            <p:cNvSpPr/>
            <p:nvPr/>
          </p:nvSpPr>
          <p:spPr>
            <a:xfrm>
              <a:off x="1360646" y="1769722"/>
              <a:ext cx="5352219" cy="2136793"/>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6" name="Rounded Rectangle 5"/>
            <p:cNvSpPr/>
            <p:nvPr/>
          </p:nvSpPr>
          <p:spPr>
            <a:xfrm>
              <a:off x="640033" y="2615866"/>
              <a:ext cx="4682398" cy="1739915"/>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7" name="Rounded Rectangle 6"/>
            <p:cNvSpPr/>
            <p:nvPr/>
          </p:nvSpPr>
          <p:spPr>
            <a:xfrm>
              <a:off x="1628891" y="2498390"/>
              <a:ext cx="5298253" cy="2005030"/>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8" name="Rounded Rectangle 7"/>
            <p:cNvSpPr/>
            <p:nvPr/>
          </p:nvSpPr>
          <p:spPr>
            <a:xfrm>
              <a:off x="857486" y="2087225"/>
              <a:ext cx="5669670" cy="2136793"/>
            </a:xfrm>
            <a:prstGeom prst="roundRect">
              <a:avLst>
                <a:gd name="adj" fmla="val 868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grpSp>
      <p:sp>
        <p:nvSpPr>
          <p:cNvPr id="14" name="Title 1"/>
          <p:cNvSpPr>
            <a:spLocks noGrp="1"/>
          </p:cNvSpPr>
          <p:nvPr>
            <p:ph type="ctrTitle"/>
          </p:nvPr>
        </p:nvSpPr>
        <p:spPr bwMode="gray">
          <a:xfrm>
            <a:off x="1036603" y="2272164"/>
            <a:ext cx="5173561" cy="387798"/>
          </a:xfrm>
        </p:spPr>
        <p:txBody>
          <a:bodyPr/>
          <a:lstStyle>
            <a:lvl1pPr>
              <a:lnSpc>
                <a:spcPct val="80000"/>
              </a:lnSpc>
              <a:defRPr cap="all" baseline="0">
                <a:solidFill>
                  <a:schemeClr val="bg1"/>
                </a:solidFill>
              </a:defRPr>
            </a:lvl1pPr>
          </a:lstStyle>
          <a:p>
            <a:r>
              <a:rPr lang="en-US"/>
              <a:t>Click to edit Master title style</a:t>
            </a:r>
            <a:endParaRPr lang="nl-NL" dirty="0"/>
          </a:p>
        </p:txBody>
      </p:sp>
      <p:sp>
        <p:nvSpPr>
          <p:cNvPr id="15"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0" name="Date Placeholder 3"/>
          <p:cNvSpPr>
            <a:spLocks noGrp="1"/>
          </p:cNvSpPr>
          <p:nvPr>
            <p:ph type="dt" sz="half" idx="10"/>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pic>
        <p:nvPicPr>
          <p:cNvPr id="11" name="Picture 14"/>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7661188" y="4705350"/>
            <a:ext cx="1114511"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953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465" y="381000"/>
            <a:ext cx="8170759" cy="387798"/>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83140" y="1033518"/>
            <a:ext cx="3891600" cy="481012"/>
          </a:xfrm>
        </p:spPr>
        <p:txBody>
          <a:bodyPr anchor="b">
            <a:normAutofit/>
          </a:bodyPr>
          <a:lstStyle>
            <a:lvl1pPr marL="0" indent="0">
              <a:buNone/>
              <a:defRPr sz="1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3140" y="1488590"/>
            <a:ext cx="3891600" cy="3111985"/>
          </a:xfrm>
        </p:spPr>
        <p:txBody>
          <a:bodyPr rtlCol="0">
            <a:normAutofit/>
          </a:bodyPr>
          <a:lstStyle>
            <a:lvl1pPr>
              <a:defRPr lang="en-US" smtClean="0"/>
            </a:lvl1pPr>
            <a:lvl2pPr>
              <a:defRPr lang="en-US" smtClean="0"/>
            </a:lvl2pPr>
            <a:lvl3pPr>
              <a:defRPr lang="en-US" smtClean="0"/>
            </a:lvl3pPr>
            <a:lvl4pPr>
              <a:defRPr lang="en-US" smtClean="0"/>
            </a:lvl4pPr>
            <a:lvl5pPr>
              <a:defRPr lang="nl-N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ext Placeholder 4"/>
          <p:cNvSpPr>
            <a:spLocks noGrp="1"/>
          </p:cNvSpPr>
          <p:nvPr>
            <p:ph type="body" sz="quarter" idx="3"/>
          </p:nvPr>
        </p:nvSpPr>
        <p:spPr>
          <a:xfrm>
            <a:off x="4766624" y="1033518"/>
            <a:ext cx="3891600" cy="481012"/>
          </a:xfrm>
        </p:spPr>
        <p:txBody>
          <a:bodyPr anchor="b">
            <a:normAutofit/>
          </a:bodyPr>
          <a:lstStyle>
            <a:lvl1pPr marL="0" indent="0">
              <a:buNone/>
              <a:defRPr sz="1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624" y="1488590"/>
            <a:ext cx="3891600" cy="3111985"/>
          </a:xfrm>
        </p:spPr>
        <p:txBody>
          <a:bodyPr rtlCol="0">
            <a:normAutofit/>
          </a:bodyPr>
          <a:lstStyle>
            <a:lvl1pPr>
              <a:defRPr lang="en-US" smtClean="0"/>
            </a:lvl1pPr>
            <a:lvl2pPr>
              <a:defRPr lang="en-US" smtClean="0"/>
            </a:lvl2pPr>
            <a:lvl3pPr>
              <a:defRPr lang="en-US" smtClean="0"/>
            </a:lvl3pPr>
            <a:lvl4pPr>
              <a:defRPr lang="en-US" smtClean="0"/>
            </a:lvl4pPr>
            <a:lvl5pPr>
              <a:defRPr lang="nl-N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8" name="Slide Number Placeholder 5"/>
          <p:cNvSpPr>
            <a:spLocks noGrp="1"/>
          </p:cNvSpPr>
          <p:nvPr>
            <p:ph type="sldNum" sz="quarter" idx="11"/>
          </p:nvPr>
        </p:nvSpPr>
        <p:spPr/>
        <p:txBody>
          <a:bodyPr/>
          <a:lstStyle>
            <a:lvl1pPr>
              <a:defRPr/>
            </a:lvl1pPr>
          </a:lstStyle>
          <a:p>
            <a:pPr>
              <a:defRPr/>
            </a:pPr>
            <a:fld id="{52ECECD2-8711-4DC5-A922-4579AE298D66}" type="slidenum">
              <a:rPr lang="nl-NL"/>
              <a:pPr>
                <a:defRPr/>
              </a:pPr>
              <a:t>‹#›</a:t>
            </a:fld>
            <a:endParaRPr lang="nl-NL"/>
          </a:p>
        </p:txBody>
      </p:sp>
    </p:spTree>
    <p:extLst>
      <p:ext uri="{BB962C8B-B14F-4D97-AF65-F5344CB8AC3E}">
        <p14:creationId xmlns:p14="http://schemas.microsoft.com/office/powerpoint/2010/main" val="3449088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with Frame">
    <p:spTree>
      <p:nvGrpSpPr>
        <p:cNvPr id="1" name=""/>
        <p:cNvGrpSpPr/>
        <p:nvPr/>
      </p:nvGrpSpPr>
      <p:grpSpPr>
        <a:xfrm>
          <a:off x="0" y="0"/>
          <a:ext cx="0" cy="0"/>
          <a:chOff x="0" y="0"/>
          <a:chExt cx="0" cy="0"/>
        </a:xfrm>
      </p:grpSpPr>
      <p:sp>
        <p:nvSpPr>
          <p:cNvPr id="9" name="Rounded Rectangle 8"/>
          <p:cNvSpPr/>
          <p:nvPr/>
        </p:nvSpPr>
        <p:spPr bwMode="gray">
          <a:xfrm>
            <a:off x="590550" y="981075"/>
            <a:ext cx="3686175" cy="3573463"/>
          </a:xfrm>
          <a:prstGeom prst="roundRect">
            <a:avLst>
              <a:gd name="adj" fmla="val 5618"/>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10" name="Rounded Rectangle 9"/>
          <p:cNvSpPr/>
          <p:nvPr/>
        </p:nvSpPr>
        <p:spPr bwMode="gray">
          <a:xfrm>
            <a:off x="4868863" y="981075"/>
            <a:ext cx="3686175" cy="3573463"/>
          </a:xfrm>
          <a:prstGeom prst="roundRect">
            <a:avLst>
              <a:gd name="adj" fmla="val 5685"/>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 name="Title 1"/>
          <p:cNvSpPr>
            <a:spLocks noGrp="1"/>
          </p:cNvSpPr>
          <p:nvPr>
            <p:ph type="title"/>
          </p:nvPr>
        </p:nvSpPr>
        <p:spPr>
          <a:xfrm>
            <a:off x="487465" y="381000"/>
            <a:ext cx="8170759" cy="387798"/>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708232" y="1112258"/>
            <a:ext cx="3451036" cy="286232"/>
          </a:xfrm>
        </p:spPr>
        <p:txBody>
          <a:bodyPr anchor="b">
            <a:spAutoFit/>
          </a:bodyPr>
          <a:lstStyle>
            <a:lvl1pPr marL="0" indent="0">
              <a:buNone/>
              <a:defRPr sz="1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232" y="1420716"/>
            <a:ext cx="3451036" cy="2775152"/>
          </a:xfrm>
        </p:spPr>
        <p:txBody>
          <a:bodyPr rtlCol="0">
            <a:normAutofit/>
          </a:bodyPr>
          <a:lstStyle>
            <a:lvl1pPr marL="0" indent="0" algn="ctr">
              <a:buNone/>
              <a:defRPr lang="en-US" sz="1200" smtClean="0"/>
            </a:lvl1pPr>
            <a:lvl2pPr marL="227012" indent="0" algn="ctr">
              <a:buNone/>
              <a:defRPr lang="en-US" sz="1400" smtClean="0"/>
            </a:lvl2pPr>
            <a:lvl3pPr marL="428625" indent="0" algn="ctr">
              <a:buNone/>
              <a:defRPr lang="en-US" sz="1400" smtClean="0"/>
            </a:lvl3pPr>
            <a:lvl4pPr marL="1371600" indent="0" algn="ctr">
              <a:buNone/>
              <a:defRPr lang="en-US" sz="1400" smtClean="0"/>
            </a:lvl4pPr>
            <a:lvl5pPr marL="1828800" indent="0" algn="ctr">
              <a:buNone/>
              <a:defRPr lang="nl-NL" sz="1400"/>
            </a:lvl5pPr>
          </a:lstStyle>
          <a:p>
            <a:pPr lvl="0"/>
            <a:r>
              <a:rPr lang="en-US"/>
              <a:t>Click to edit Master text styles</a:t>
            </a:r>
          </a:p>
        </p:txBody>
      </p:sp>
      <p:sp>
        <p:nvSpPr>
          <p:cNvPr id="5" name="Text Placeholder 4"/>
          <p:cNvSpPr>
            <a:spLocks noGrp="1"/>
          </p:cNvSpPr>
          <p:nvPr>
            <p:ph type="body" sz="quarter" idx="3"/>
          </p:nvPr>
        </p:nvSpPr>
        <p:spPr>
          <a:xfrm>
            <a:off x="4986320" y="1112258"/>
            <a:ext cx="3451036" cy="286232"/>
          </a:xfrm>
        </p:spPr>
        <p:txBody>
          <a:bodyPr anchor="b">
            <a:spAutoFit/>
          </a:bodyPr>
          <a:lstStyle>
            <a:lvl1pPr marL="0" indent="0">
              <a:buNone/>
              <a:defRPr sz="1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86320" y="1420716"/>
            <a:ext cx="3451036" cy="2775152"/>
          </a:xfrm>
        </p:spPr>
        <p:txBody>
          <a:bodyPr rtlCol="0">
            <a:normAutofit/>
          </a:bodyPr>
          <a:lstStyle>
            <a:lvl1pPr marL="0" indent="0" algn="ctr">
              <a:buNone/>
              <a:defRPr lang="en-US" sz="1200" smtClean="0"/>
            </a:lvl1pPr>
            <a:lvl2pPr marL="227012" indent="0" algn="ctr">
              <a:buNone/>
              <a:defRPr lang="en-US" sz="1400" smtClean="0"/>
            </a:lvl2pPr>
            <a:lvl3pPr marL="428625" indent="0" algn="ctr">
              <a:buNone/>
              <a:defRPr lang="en-US" sz="1400" smtClean="0"/>
            </a:lvl3pPr>
            <a:lvl4pPr marL="1371600" indent="0" algn="ctr">
              <a:buNone/>
              <a:defRPr lang="en-US" sz="1400" smtClean="0"/>
            </a:lvl4pPr>
            <a:lvl5pPr marL="1828800" indent="0" algn="ctr">
              <a:buNone/>
              <a:defRPr lang="nl-NL" sz="1400"/>
            </a:lvl5pPr>
          </a:lstStyle>
          <a:p>
            <a:pPr lvl="0"/>
            <a:r>
              <a:rPr lang="en-US"/>
              <a:t>Click to edit Master text styles</a:t>
            </a:r>
          </a:p>
        </p:txBody>
      </p:sp>
      <p:sp>
        <p:nvSpPr>
          <p:cNvPr id="15" name="Text Placeholder 3"/>
          <p:cNvSpPr>
            <a:spLocks noGrp="1"/>
          </p:cNvSpPr>
          <p:nvPr>
            <p:ph type="body" sz="half" idx="13"/>
          </p:nvPr>
        </p:nvSpPr>
        <p:spPr>
          <a:xfrm>
            <a:off x="708232" y="4195795"/>
            <a:ext cx="3451036" cy="216982"/>
          </a:xfrm>
        </p:spPr>
        <p:txBody>
          <a:bodyPr anchor="b">
            <a:spAutoFit/>
          </a:bodyPr>
          <a:lstStyle>
            <a:lvl1pPr marL="0" indent="0">
              <a:buNone/>
              <a:defRPr sz="9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4986320" y="4195795"/>
            <a:ext cx="3451036" cy="216982"/>
          </a:xfrm>
        </p:spPr>
        <p:txBody>
          <a:bodyPr anchor="b">
            <a:spAutoFit/>
          </a:bodyPr>
          <a:lstStyle>
            <a:lvl1pPr marL="0" indent="0">
              <a:buNone/>
              <a:defRPr sz="9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Footer Placeholder 7"/>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12" name="Slide Number Placeholder 8"/>
          <p:cNvSpPr>
            <a:spLocks noGrp="1"/>
          </p:cNvSpPr>
          <p:nvPr>
            <p:ph type="sldNum" sz="quarter" idx="16"/>
          </p:nvPr>
        </p:nvSpPr>
        <p:spPr/>
        <p:txBody>
          <a:bodyPr/>
          <a:lstStyle>
            <a:lvl1pPr>
              <a:defRPr/>
            </a:lvl1pPr>
          </a:lstStyle>
          <a:p>
            <a:pPr>
              <a:defRPr/>
            </a:pPr>
            <a:fld id="{801E6FB1-99F6-4595-AFD6-5626A0EE54AB}" type="slidenum">
              <a:rPr lang="nl-NL"/>
              <a:pPr>
                <a:defRPr/>
              </a:pPr>
              <a:t>‹#›</a:t>
            </a:fld>
            <a:endParaRPr lang="nl-NL"/>
          </a:p>
        </p:txBody>
      </p:sp>
    </p:spTree>
    <p:extLst>
      <p:ext uri="{BB962C8B-B14F-4D97-AF65-F5344CB8AC3E}">
        <p14:creationId xmlns:p14="http://schemas.microsoft.com/office/powerpoint/2010/main" val="3770088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and Text left">
    <p:spTree>
      <p:nvGrpSpPr>
        <p:cNvPr id="1" name=""/>
        <p:cNvGrpSpPr/>
        <p:nvPr/>
      </p:nvGrpSpPr>
      <p:grpSpPr>
        <a:xfrm>
          <a:off x="0" y="0"/>
          <a:ext cx="0" cy="0"/>
          <a:chOff x="0" y="0"/>
          <a:chExt cx="0" cy="0"/>
        </a:xfrm>
      </p:grpSpPr>
      <p:sp>
        <p:nvSpPr>
          <p:cNvPr id="10" name="Picture Placeholder 2"/>
          <p:cNvSpPr>
            <a:spLocks noGrp="1"/>
          </p:cNvSpPr>
          <p:nvPr>
            <p:ph type="pic" idx="13"/>
          </p:nvPr>
        </p:nvSpPr>
        <p:spPr>
          <a:xfrm>
            <a:off x="6199189" y="974660"/>
            <a:ext cx="2355850" cy="3579877"/>
          </a:xfrm>
          <a:prstGeom prst="roundRect">
            <a:avLst>
              <a:gd name="adj" fmla="val 8731"/>
            </a:avLst>
          </a:prstGeom>
          <a:solidFill>
            <a:schemeClr val="accent6">
              <a:lumMod val="40000"/>
              <a:lumOff val="60000"/>
            </a:schemeClr>
          </a:solidFill>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a:p>
        </p:txBody>
      </p:sp>
      <p:sp>
        <p:nvSpPr>
          <p:cNvPr id="2" name="Title 1"/>
          <p:cNvSpPr>
            <a:spLocks noGrp="1"/>
          </p:cNvSpPr>
          <p:nvPr>
            <p:ph type="title"/>
          </p:nvPr>
        </p:nvSpPr>
        <p:spPr>
          <a:xfrm>
            <a:off x="487465" y="381000"/>
            <a:ext cx="8170759" cy="387798"/>
          </a:xfrm>
        </p:spPr>
        <p:txBody>
          <a:bodyPr/>
          <a:lstStyle>
            <a:lvl1pPr>
              <a:defRPr/>
            </a:lvl1pPr>
          </a:lstStyle>
          <a:p>
            <a:r>
              <a:rPr lang="en-US"/>
              <a:t>Click to edit Master title style</a:t>
            </a:r>
            <a:endParaRPr lang="nl-NL" dirty="0"/>
          </a:p>
        </p:txBody>
      </p:sp>
      <p:sp>
        <p:nvSpPr>
          <p:cNvPr id="3" name="Text Placeholder 2"/>
          <p:cNvSpPr>
            <a:spLocks noGrp="1"/>
          </p:cNvSpPr>
          <p:nvPr>
            <p:ph type="body" idx="1"/>
          </p:nvPr>
        </p:nvSpPr>
        <p:spPr>
          <a:xfrm>
            <a:off x="483140" y="1033518"/>
            <a:ext cx="5320760" cy="481012"/>
          </a:xfrm>
        </p:spPr>
        <p:txBody>
          <a:bodyPr anchor="b">
            <a:normAutofit/>
          </a:bodyPr>
          <a:lstStyle>
            <a:lvl1pPr marL="0" indent="0">
              <a:buNone/>
              <a:defRPr sz="1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3140" y="1488590"/>
            <a:ext cx="5320760" cy="3111985"/>
          </a:xfrm>
        </p:spPr>
        <p:txBody>
          <a:bodyPr rtlCol="0">
            <a:normAutofit/>
          </a:bodyPr>
          <a:lstStyle>
            <a:lvl1pPr>
              <a:defRPr lang="en-US" smtClean="0"/>
            </a:lvl1pPr>
            <a:lvl2pPr>
              <a:defRPr lang="en-US" smtClean="0"/>
            </a:lvl2pPr>
            <a:lvl3pPr>
              <a:defRPr lang="en-US" smtClean="0"/>
            </a:lvl3pPr>
            <a:lvl4pPr>
              <a:defRPr lang="en-US" smtClean="0"/>
            </a:lvl4pPr>
            <a:lvl5pPr>
              <a:defRPr lang="nl-N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6" name="Footer Placeholder 4"/>
          <p:cNvSpPr>
            <a:spLocks noGrp="1"/>
          </p:cNvSpPr>
          <p:nvPr>
            <p:ph type="ftr" sz="quarter" idx="14"/>
          </p:nvPr>
        </p:nvSpPr>
        <p:spPr/>
        <p:txBody>
          <a:bodyPr/>
          <a:lstStyle>
            <a:lvl1pPr>
              <a:defRPr/>
            </a:lvl1pPr>
          </a:lstStyle>
          <a:p>
            <a:pPr>
              <a:defRPr/>
            </a:pPr>
            <a:r>
              <a:rPr lang="en-US" dirty="0"/>
              <a:t>- Secure by default</a:t>
            </a:r>
            <a:endParaRPr lang="nl-NL" dirty="0"/>
          </a:p>
        </p:txBody>
      </p:sp>
      <p:sp>
        <p:nvSpPr>
          <p:cNvPr id="7" name="Slide Number Placeholder 5"/>
          <p:cNvSpPr>
            <a:spLocks noGrp="1"/>
          </p:cNvSpPr>
          <p:nvPr>
            <p:ph type="sldNum" sz="quarter" idx="15"/>
          </p:nvPr>
        </p:nvSpPr>
        <p:spPr/>
        <p:txBody>
          <a:bodyPr/>
          <a:lstStyle>
            <a:lvl1pPr>
              <a:defRPr/>
            </a:lvl1pPr>
          </a:lstStyle>
          <a:p>
            <a:pPr>
              <a:defRPr/>
            </a:pPr>
            <a:fld id="{E87521B1-FB78-4F24-B671-67D1AF995D0A}" type="slidenum">
              <a:rPr lang="nl-NL"/>
              <a:pPr>
                <a:defRPr/>
              </a:pPr>
              <a:t>‹#›</a:t>
            </a:fld>
            <a:endParaRPr lang="nl-NL"/>
          </a:p>
        </p:txBody>
      </p:sp>
    </p:spTree>
    <p:extLst>
      <p:ext uri="{BB962C8B-B14F-4D97-AF65-F5344CB8AC3E}">
        <p14:creationId xmlns:p14="http://schemas.microsoft.com/office/powerpoint/2010/main" val="2528247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and Text right">
    <p:spTree>
      <p:nvGrpSpPr>
        <p:cNvPr id="1" name=""/>
        <p:cNvGrpSpPr/>
        <p:nvPr/>
      </p:nvGrpSpPr>
      <p:grpSpPr>
        <a:xfrm>
          <a:off x="0" y="0"/>
          <a:ext cx="0" cy="0"/>
          <a:chOff x="0" y="0"/>
          <a:chExt cx="0" cy="0"/>
        </a:xfrm>
      </p:grpSpPr>
      <p:sp>
        <p:nvSpPr>
          <p:cNvPr id="11" name="Picture Placeholder 2"/>
          <p:cNvSpPr>
            <a:spLocks noGrp="1"/>
          </p:cNvSpPr>
          <p:nvPr>
            <p:ph type="pic" idx="13"/>
          </p:nvPr>
        </p:nvSpPr>
        <p:spPr>
          <a:xfrm>
            <a:off x="588828" y="974660"/>
            <a:ext cx="3686400" cy="3579877"/>
          </a:xfrm>
          <a:prstGeom prst="roundRect">
            <a:avLst>
              <a:gd name="adj" fmla="val 6231"/>
            </a:avLst>
          </a:prstGeom>
          <a:solidFill>
            <a:schemeClr val="accent6">
              <a:lumMod val="40000"/>
              <a:lumOff val="60000"/>
            </a:schemeClr>
          </a:solidFill>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dirty="0"/>
          </a:p>
        </p:txBody>
      </p:sp>
      <p:sp>
        <p:nvSpPr>
          <p:cNvPr id="2" name="Title 1"/>
          <p:cNvSpPr>
            <a:spLocks noGrp="1"/>
          </p:cNvSpPr>
          <p:nvPr>
            <p:ph type="title"/>
          </p:nvPr>
        </p:nvSpPr>
        <p:spPr>
          <a:xfrm>
            <a:off x="487465" y="381000"/>
            <a:ext cx="8170759" cy="387798"/>
          </a:xfrm>
        </p:spPr>
        <p:txBody>
          <a:bodyPr/>
          <a:lstStyle>
            <a:lvl1pPr>
              <a:defRPr/>
            </a:lvl1pPr>
          </a:lstStyle>
          <a:p>
            <a:r>
              <a:rPr lang="en-US"/>
              <a:t>Click to edit Master title style</a:t>
            </a:r>
            <a:endParaRPr lang="nl-NL" dirty="0"/>
          </a:p>
        </p:txBody>
      </p:sp>
      <p:sp>
        <p:nvSpPr>
          <p:cNvPr id="5" name="Text Placeholder 4"/>
          <p:cNvSpPr>
            <a:spLocks noGrp="1"/>
          </p:cNvSpPr>
          <p:nvPr>
            <p:ph type="body" sz="quarter" idx="3"/>
          </p:nvPr>
        </p:nvSpPr>
        <p:spPr>
          <a:xfrm>
            <a:off x="4766624" y="1033518"/>
            <a:ext cx="3891600" cy="481012"/>
          </a:xfrm>
        </p:spPr>
        <p:txBody>
          <a:bodyPr anchor="b">
            <a:normAutofit/>
          </a:bodyPr>
          <a:lstStyle>
            <a:lvl1pPr marL="0" indent="0">
              <a:buNone/>
              <a:defRPr sz="1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624" y="1488590"/>
            <a:ext cx="3891600" cy="3111985"/>
          </a:xfrm>
        </p:spPr>
        <p:txBody>
          <a:bodyPr rtlCol="0">
            <a:normAutofit/>
          </a:bodyPr>
          <a:lstStyle>
            <a:lvl1pPr>
              <a:defRPr lang="en-US" smtClean="0"/>
            </a:lvl1pPr>
            <a:lvl2pPr>
              <a:defRPr lang="en-US" smtClean="0"/>
            </a:lvl2pPr>
            <a:lvl3pPr>
              <a:defRPr lang="en-US" smtClean="0"/>
            </a:lvl3pPr>
            <a:lvl4pPr>
              <a:defRPr lang="en-US" smtClean="0"/>
            </a:lvl4pPr>
            <a:lvl5pPr>
              <a:defRPr lang="nl-NL"/>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Footer Placeholder 4"/>
          <p:cNvSpPr>
            <a:spLocks noGrp="1"/>
          </p:cNvSpPr>
          <p:nvPr>
            <p:ph type="ftr" sz="quarter" idx="14"/>
          </p:nvPr>
        </p:nvSpPr>
        <p:spPr/>
        <p:txBody>
          <a:bodyPr/>
          <a:lstStyle>
            <a:lvl1pPr>
              <a:defRPr/>
            </a:lvl1pPr>
          </a:lstStyle>
          <a:p>
            <a:pPr>
              <a:defRPr/>
            </a:pPr>
            <a:r>
              <a:rPr lang="en-US" dirty="0"/>
              <a:t>- Secure by default</a:t>
            </a:r>
            <a:endParaRPr lang="nl-NL" dirty="0"/>
          </a:p>
        </p:txBody>
      </p:sp>
      <p:sp>
        <p:nvSpPr>
          <p:cNvPr id="8" name="Slide Number Placeholder 5"/>
          <p:cNvSpPr>
            <a:spLocks noGrp="1"/>
          </p:cNvSpPr>
          <p:nvPr>
            <p:ph type="sldNum" sz="quarter" idx="15"/>
          </p:nvPr>
        </p:nvSpPr>
        <p:spPr/>
        <p:txBody>
          <a:bodyPr/>
          <a:lstStyle>
            <a:lvl1pPr>
              <a:defRPr/>
            </a:lvl1pPr>
          </a:lstStyle>
          <a:p>
            <a:pPr>
              <a:defRPr/>
            </a:pPr>
            <a:fld id="{A149E6A5-4835-4CF8-822E-83F71533EDC8}" type="slidenum">
              <a:rPr lang="nl-NL"/>
              <a:pPr>
                <a:defRPr/>
              </a:pPr>
              <a:t>‹#›</a:t>
            </a:fld>
            <a:endParaRPr lang="nl-NL"/>
          </a:p>
        </p:txBody>
      </p:sp>
    </p:spTree>
    <p:extLst>
      <p:ext uri="{BB962C8B-B14F-4D97-AF65-F5344CB8AC3E}">
        <p14:creationId xmlns:p14="http://schemas.microsoft.com/office/powerpoint/2010/main" val="3241053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12" name="Picture Placeholder 2"/>
          <p:cNvSpPr>
            <a:spLocks noGrp="1"/>
          </p:cNvSpPr>
          <p:nvPr>
            <p:ph type="pic" idx="14"/>
          </p:nvPr>
        </p:nvSpPr>
        <p:spPr>
          <a:xfrm>
            <a:off x="588827" y="974660"/>
            <a:ext cx="7966211" cy="3579877"/>
          </a:xfrm>
          <a:prstGeom prst="roundRect">
            <a:avLst>
              <a:gd name="adj" fmla="val 6231"/>
            </a:avLst>
          </a:prstGeom>
          <a:solidFill>
            <a:schemeClr val="accent6">
              <a:lumMod val="40000"/>
              <a:lumOff val="60000"/>
            </a:schemeClr>
          </a:solidFill>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a:p>
        </p:txBody>
      </p:sp>
      <p:sp>
        <p:nvSpPr>
          <p:cNvPr id="2" name="Title 1"/>
          <p:cNvSpPr>
            <a:spLocks noGrp="1"/>
          </p:cNvSpPr>
          <p:nvPr>
            <p:ph type="title"/>
          </p:nvPr>
        </p:nvSpPr>
        <p:spPr>
          <a:xfrm>
            <a:off x="487465" y="381000"/>
            <a:ext cx="8170760" cy="425450"/>
          </a:xfrm>
        </p:spPr>
        <p:txBody>
          <a:bodyPr rtlCol="0">
            <a:normAutofit/>
          </a:bodyPr>
          <a:lstStyle>
            <a:lvl1pPr>
              <a:defRPr lang="nl-NL"/>
            </a:lvl1pPr>
          </a:lstStyle>
          <a:p>
            <a:pPr lvl="0"/>
            <a:r>
              <a:rPr lang="en-US"/>
              <a:t>Click to edit Master title style</a:t>
            </a:r>
            <a:endParaRPr lang="nl-NL" dirty="0"/>
          </a:p>
        </p:txBody>
      </p:sp>
      <p:sp>
        <p:nvSpPr>
          <p:cNvPr id="4"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6"/>
          </p:nvPr>
        </p:nvSpPr>
        <p:spPr/>
        <p:txBody>
          <a:bodyPr/>
          <a:lstStyle>
            <a:lvl1pPr>
              <a:defRPr/>
            </a:lvl1pPr>
          </a:lstStyle>
          <a:p>
            <a:pPr>
              <a:defRPr/>
            </a:pPr>
            <a:fld id="{AA3BD423-AB7E-4139-8ED9-6079C2DAC42D}" type="slidenum">
              <a:rPr lang="nl-NL"/>
              <a:pPr>
                <a:defRPr/>
              </a:pPr>
              <a:t>‹#›</a:t>
            </a:fld>
            <a:endParaRPr lang="nl-NL"/>
          </a:p>
        </p:txBody>
      </p:sp>
    </p:spTree>
    <p:extLst>
      <p:ext uri="{BB962C8B-B14F-4D97-AF65-F5344CB8AC3E}">
        <p14:creationId xmlns:p14="http://schemas.microsoft.com/office/powerpoint/2010/main" val="16389071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xact Disclaimer">
    <p:spTree>
      <p:nvGrpSpPr>
        <p:cNvPr id="1" name=""/>
        <p:cNvGrpSpPr/>
        <p:nvPr/>
      </p:nvGrpSpPr>
      <p:grpSpPr>
        <a:xfrm>
          <a:off x="0" y="0"/>
          <a:ext cx="0" cy="0"/>
          <a:chOff x="0" y="0"/>
          <a:chExt cx="0" cy="0"/>
        </a:xfrm>
      </p:grpSpPr>
      <p:sp>
        <p:nvSpPr>
          <p:cNvPr id="12" name="Picture Placeholder 2"/>
          <p:cNvSpPr>
            <a:spLocks noGrp="1"/>
          </p:cNvSpPr>
          <p:nvPr>
            <p:ph type="pic" idx="14"/>
          </p:nvPr>
        </p:nvSpPr>
        <p:spPr>
          <a:xfrm>
            <a:off x="588827" y="974660"/>
            <a:ext cx="7966211" cy="3579877"/>
          </a:xfrm>
          <a:prstGeom prst="roundRect">
            <a:avLst>
              <a:gd name="adj" fmla="val 6231"/>
            </a:avLst>
          </a:prstGeom>
          <a:solidFill>
            <a:schemeClr val="accent6">
              <a:lumMod val="40000"/>
              <a:lumOff val="60000"/>
            </a:schemeClr>
          </a:solidFill>
        </p:spPr>
        <p:txBody>
          <a:bodyPr rtlCol="0" anchor="ctr" anchorCtr="0">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ltLang="en-US" dirty="0"/>
          </a:p>
        </p:txBody>
      </p:sp>
      <p:sp>
        <p:nvSpPr>
          <p:cNvPr id="2" name="Title 1"/>
          <p:cNvSpPr>
            <a:spLocks noGrp="1"/>
          </p:cNvSpPr>
          <p:nvPr>
            <p:ph type="title" hasCustomPrompt="1"/>
          </p:nvPr>
        </p:nvSpPr>
        <p:spPr>
          <a:xfrm>
            <a:off x="487465" y="381000"/>
            <a:ext cx="8170760" cy="425450"/>
          </a:xfrm>
        </p:spPr>
        <p:txBody>
          <a:bodyPr rtlCol="0">
            <a:normAutofit/>
          </a:bodyPr>
          <a:lstStyle>
            <a:lvl1pPr>
              <a:defRPr lang="nl-NL"/>
            </a:lvl1pPr>
          </a:lstStyle>
          <a:p>
            <a:pPr defTabSz="914400"/>
            <a:r>
              <a:rPr lang="en-US" altLang="en-US" dirty="0"/>
              <a:t>Disclaimer</a:t>
            </a:r>
            <a:endParaRPr lang="nl-NL" altLang="en-US" dirty="0"/>
          </a:p>
        </p:txBody>
      </p:sp>
      <p:sp>
        <p:nvSpPr>
          <p:cNvPr id="4" name="Footer Placeholder 4"/>
          <p:cNvSpPr>
            <a:spLocks noGrp="1"/>
          </p:cNvSpPr>
          <p:nvPr>
            <p:ph type="ftr" sz="quarter" idx="15"/>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6"/>
          </p:nvPr>
        </p:nvSpPr>
        <p:spPr/>
        <p:txBody>
          <a:bodyPr/>
          <a:lstStyle>
            <a:lvl1pPr>
              <a:defRPr/>
            </a:lvl1pPr>
          </a:lstStyle>
          <a:p>
            <a:pPr>
              <a:defRPr/>
            </a:pPr>
            <a:fld id="{AA3BD423-AB7E-4139-8ED9-6079C2DAC42D}" type="slidenum">
              <a:rPr lang="nl-NL"/>
              <a:pPr>
                <a:defRPr/>
              </a:pPr>
              <a:t>‹#›</a:t>
            </a:fld>
            <a:endParaRPr lang="nl-NL"/>
          </a:p>
        </p:txBody>
      </p:sp>
      <p:sp>
        <p:nvSpPr>
          <p:cNvPr id="3" name="TextBox 2"/>
          <p:cNvSpPr txBox="1"/>
          <p:nvPr userDrawn="1"/>
        </p:nvSpPr>
        <p:spPr>
          <a:xfrm>
            <a:off x="601980" y="1280160"/>
            <a:ext cx="7955280" cy="3108543"/>
          </a:xfrm>
          <a:prstGeom prst="rect">
            <a:avLst/>
          </a:prstGeom>
          <a:noFill/>
        </p:spPr>
        <p:txBody>
          <a:bodyPr wrap="square" rtlCol="0" anchor="ctr" anchorCtr="0">
            <a:spAutoFit/>
          </a:bodyPr>
          <a:lstStyle/>
          <a:p>
            <a:r>
              <a:rPr lang="en-US" altLang="en-US" sz="1400" dirty="0"/>
              <a:t>This document contains certain statements and expectations that are forward looking, and which are based on information and plans that are currently available. By their nature, such forward-looking statements and expectations generate risk and uncertainty because they concern factors and events in the future and depend on circumstances that may not occur. </a:t>
            </a:r>
          </a:p>
          <a:p>
            <a:endParaRPr lang="en-US" altLang="en-US" sz="1400" dirty="0"/>
          </a:p>
          <a:p>
            <a:r>
              <a:rPr lang="en-US" altLang="en-US" sz="1400" dirty="0"/>
              <a:t>Unforeseen factors that could influence the statements and expectations may, for instance, be changes in expenditures by companies in the markets we operate in; economic, political and foreign exchange fluctuations; possible statutory changes; changes in salary levels of employees; or future takeovers and divestitures. </a:t>
            </a:r>
          </a:p>
          <a:p>
            <a:endParaRPr lang="en-US" altLang="en-US" sz="1400" dirty="0"/>
          </a:p>
          <a:p>
            <a:r>
              <a:rPr lang="en-US" altLang="en-US" sz="1400" dirty="0"/>
              <a:t>Exact can therefore not guarantee the accuracy and completeness of such statements and expectations, nor that such statements and expectations will be realized. Actual results may differ materially. Exact refuses to accept any obligation to update statements made in this document.</a:t>
            </a:r>
            <a:r>
              <a:rPr lang="en-US" altLang="en-US" dirty="0"/>
              <a:t> </a:t>
            </a:r>
          </a:p>
          <a:p>
            <a:endParaRPr lang="en-US" dirty="0"/>
          </a:p>
        </p:txBody>
      </p:sp>
    </p:spTree>
    <p:extLst>
      <p:ext uri="{BB962C8B-B14F-4D97-AF65-F5344CB8AC3E}">
        <p14:creationId xmlns:p14="http://schemas.microsoft.com/office/powerpoint/2010/main" val="1272007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nl-NL" dirty="0"/>
          </a:p>
        </p:txBody>
      </p:sp>
      <p:sp>
        <p:nvSpPr>
          <p:cNvPr id="7" name="Text Placeholder 2"/>
          <p:cNvSpPr>
            <a:spLocks noGrp="1"/>
          </p:cNvSpPr>
          <p:nvPr>
            <p:ph type="body" idx="1"/>
          </p:nvPr>
        </p:nvSpPr>
        <p:spPr>
          <a:xfrm>
            <a:off x="483139" y="736600"/>
            <a:ext cx="8175085" cy="313932"/>
          </a:xfrm>
        </p:spPr>
        <p:txBody>
          <a:bodyPr anchor="b">
            <a:spAutoFit/>
          </a:bodyPr>
          <a:lstStyle>
            <a:lvl1pPr marL="0" indent="0">
              <a:buFont typeface="Arial"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5" name="Slide Number Placeholder 5"/>
          <p:cNvSpPr>
            <a:spLocks noGrp="1"/>
          </p:cNvSpPr>
          <p:nvPr>
            <p:ph type="sldNum" sz="quarter" idx="11"/>
          </p:nvPr>
        </p:nvSpPr>
        <p:spPr/>
        <p:txBody>
          <a:bodyPr/>
          <a:lstStyle>
            <a:lvl1pPr>
              <a:defRPr/>
            </a:lvl1pPr>
          </a:lstStyle>
          <a:p>
            <a:pPr>
              <a:defRPr/>
            </a:pPr>
            <a:fld id="{2849A6E4-65C4-4B24-BCDC-D0F92DED719E}" type="slidenum">
              <a:rPr lang="nl-NL"/>
              <a:pPr>
                <a:defRPr/>
              </a:pPr>
              <a:t>‹#›</a:t>
            </a:fld>
            <a:endParaRPr lang="nl-NL"/>
          </a:p>
        </p:txBody>
      </p:sp>
    </p:spTree>
    <p:extLst>
      <p:ext uri="{BB962C8B-B14F-4D97-AF65-F5344CB8AC3E}">
        <p14:creationId xmlns:p14="http://schemas.microsoft.com/office/powerpoint/2010/main" val="6058256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3" name="Slide Number Placeholder 5"/>
          <p:cNvSpPr>
            <a:spLocks noGrp="1"/>
          </p:cNvSpPr>
          <p:nvPr>
            <p:ph type="sldNum" sz="quarter" idx="11"/>
          </p:nvPr>
        </p:nvSpPr>
        <p:spPr/>
        <p:txBody>
          <a:bodyPr/>
          <a:lstStyle>
            <a:lvl1pPr>
              <a:defRPr/>
            </a:lvl1pPr>
          </a:lstStyle>
          <a:p>
            <a:pPr>
              <a:defRPr/>
            </a:pPr>
            <a:fld id="{497DCBEE-37DD-4EB7-8F46-76B30BB9818A}" type="slidenum">
              <a:rPr lang="nl-NL"/>
              <a:pPr>
                <a:defRPr/>
              </a:pPr>
              <a:t>‹#›</a:t>
            </a:fld>
            <a:endParaRPr lang="nl-NL"/>
          </a:p>
        </p:txBody>
      </p:sp>
    </p:spTree>
    <p:extLst>
      <p:ext uri="{BB962C8B-B14F-4D97-AF65-F5344CB8AC3E}">
        <p14:creationId xmlns:p14="http://schemas.microsoft.com/office/powerpoint/2010/main" val="2634243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5" name="Rectangle 9"/>
          <p:cNvSpPr/>
          <p:nvPr/>
        </p:nvSpPr>
        <p:spPr bwMode="gray">
          <a:xfrm>
            <a:off x="3340100" y="258763"/>
            <a:ext cx="5797550" cy="4605337"/>
          </a:xfrm>
          <a:custGeom>
            <a:avLst/>
            <a:gdLst>
              <a:gd name="connsiteX0" fmla="*/ 0 w 8790703"/>
              <a:gd name="connsiteY0" fmla="*/ 4785012 h 4876452"/>
              <a:gd name="connsiteX1" fmla="*/ 0 w 8790703"/>
              <a:gd name="connsiteY1" fmla="*/ 173096 h 4876452"/>
              <a:gd name="connsiteX2" fmla="*/ 173096 w 8790703"/>
              <a:gd name="connsiteY2" fmla="*/ 0 h 4876452"/>
              <a:gd name="connsiteX3" fmla="*/ 8790703 w 8790703"/>
              <a:gd name="connsiteY3" fmla="*/ 0 h 4876452"/>
              <a:gd name="connsiteX4" fmla="*/ 8790703 w 8790703"/>
              <a:gd name="connsiteY4" fmla="*/ 4785012 h 4876452"/>
              <a:gd name="connsiteX5" fmla="*/ 91440 w 8790703"/>
              <a:gd name="connsiteY5" fmla="*/ 4876452 h 4876452"/>
              <a:gd name="connsiteX0" fmla="*/ 0 w 8790703"/>
              <a:gd name="connsiteY0" fmla="*/ 4785012 h 4785012"/>
              <a:gd name="connsiteX1" fmla="*/ 0 w 8790703"/>
              <a:gd name="connsiteY1" fmla="*/ 173096 h 4785012"/>
              <a:gd name="connsiteX2" fmla="*/ 173096 w 8790703"/>
              <a:gd name="connsiteY2" fmla="*/ 0 h 4785012"/>
              <a:gd name="connsiteX3" fmla="*/ 8790703 w 8790703"/>
              <a:gd name="connsiteY3" fmla="*/ 0 h 4785012"/>
              <a:gd name="connsiteX4" fmla="*/ 8790703 w 8790703"/>
              <a:gd name="connsiteY4" fmla="*/ 4785012 h 4785012"/>
              <a:gd name="connsiteX0" fmla="*/ 0 w 8790703"/>
              <a:gd name="connsiteY0" fmla="*/ 4785012 h 4785012"/>
              <a:gd name="connsiteX1" fmla="*/ 0 w 8790703"/>
              <a:gd name="connsiteY1" fmla="*/ 173096 h 4785012"/>
              <a:gd name="connsiteX2" fmla="*/ 173096 w 8790703"/>
              <a:gd name="connsiteY2" fmla="*/ 0 h 4785012"/>
              <a:gd name="connsiteX3" fmla="*/ 8790703 w 8790703"/>
              <a:gd name="connsiteY3" fmla="*/ 0 h 4785012"/>
              <a:gd name="connsiteX0" fmla="*/ 0 w 8790703"/>
              <a:gd name="connsiteY0" fmla="*/ 4897656 h 4897656"/>
              <a:gd name="connsiteX1" fmla="*/ 0 w 8790703"/>
              <a:gd name="connsiteY1" fmla="*/ 173096 h 4897656"/>
              <a:gd name="connsiteX2" fmla="*/ 173096 w 8790703"/>
              <a:gd name="connsiteY2" fmla="*/ 0 h 4897656"/>
              <a:gd name="connsiteX3" fmla="*/ 8790703 w 8790703"/>
              <a:gd name="connsiteY3" fmla="*/ 0 h 4897656"/>
              <a:gd name="connsiteX0" fmla="*/ 0 w 5583677"/>
              <a:gd name="connsiteY0" fmla="*/ 4897656 h 4897656"/>
              <a:gd name="connsiteX1" fmla="*/ 0 w 5583677"/>
              <a:gd name="connsiteY1" fmla="*/ 173096 h 4897656"/>
              <a:gd name="connsiteX2" fmla="*/ 173096 w 5583677"/>
              <a:gd name="connsiteY2" fmla="*/ 0 h 4897656"/>
              <a:gd name="connsiteX3" fmla="*/ 5583677 w 5583677"/>
              <a:gd name="connsiteY3" fmla="*/ 0 h 4897656"/>
              <a:gd name="connsiteX0" fmla="*/ 6685 w 5590362"/>
              <a:gd name="connsiteY0" fmla="*/ 4897656 h 4897656"/>
              <a:gd name="connsiteX1" fmla="*/ 0 w 5590362"/>
              <a:gd name="connsiteY1" fmla="*/ 4604734 h 4897656"/>
              <a:gd name="connsiteX2" fmla="*/ 6685 w 5590362"/>
              <a:gd name="connsiteY2" fmla="*/ 173096 h 4897656"/>
              <a:gd name="connsiteX3" fmla="*/ 179781 w 5590362"/>
              <a:gd name="connsiteY3" fmla="*/ 0 h 4897656"/>
              <a:gd name="connsiteX4" fmla="*/ 5590362 w 5590362"/>
              <a:gd name="connsiteY4" fmla="*/ 0 h 4897656"/>
              <a:gd name="connsiteX0" fmla="*/ 0 w 5590362"/>
              <a:gd name="connsiteY0" fmla="*/ 4604734 h 4604734"/>
              <a:gd name="connsiteX1" fmla="*/ 6685 w 5590362"/>
              <a:gd name="connsiteY1" fmla="*/ 173096 h 4604734"/>
              <a:gd name="connsiteX2" fmla="*/ 179781 w 5590362"/>
              <a:gd name="connsiteY2" fmla="*/ 0 h 4604734"/>
              <a:gd name="connsiteX3" fmla="*/ 5590362 w 5590362"/>
              <a:gd name="connsiteY3" fmla="*/ 0 h 4604734"/>
              <a:gd name="connsiteX0" fmla="*/ 0 w 5797886"/>
              <a:gd name="connsiteY0" fmla="*/ 4604734 h 4604734"/>
              <a:gd name="connsiteX1" fmla="*/ 6685 w 5797886"/>
              <a:gd name="connsiteY1" fmla="*/ 173096 h 4604734"/>
              <a:gd name="connsiteX2" fmla="*/ 179781 w 5797886"/>
              <a:gd name="connsiteY2" fmla="*/ 0 h 4604734"/>
              <a:gd name="connsiteX3" fmla="*/ 5797886 w 5797886"/>
              <a:gd name="connsiteY3" fmla="*/ 0 h 4604734"/>
            </a:gdLst>
            <a:ahLst/>
            <a:cxnLst>
              <a:cxn ang="0">
                <a:pos x="connsiteX0" y="connsiteY0"/>
              </a:cxn>
              <a:cxn ang="0">
                <a:pos x="connsiteX1" y="connsiteY1"/>
              </a:cxn>
              <a:cxn ang="0">
                <a:pos x="connsiteX2" y="connsiteY2"/>
              </a:cxn>
              <a:cxn ang="0">
                <a:pos x="connsiteX3" y="connsiteY3"/>
              </a:cxn>
            </a:cxnLst>
            <a:rect l="l" t="t" r="r" b="b"/>
            <a:pathLst>
              <a:path w="5797886" h="4604734">
                <a:moveTo>
                  <a:pt x="0" y="4604734"/>
                </a:moveTo>
                <a:cubicBezTo>
                  <a:pt x="2228" y="3127521"/>
                  <a:pt x="4457" y="1650309"/>
                  <a:pt x="6685" y="173096"/>
                </a:cubicBezTo>
                <a:cubicBezTo>
                  <a:pt x="6685" y="77498"/>
                  <a:pt x="84183" y="0"/>
                  <a:pt x="179781" y="0"/>
                </a:cubicBezTo>
                <a:lnTo>
                  <a:pt x="5797886" y="0"/>
                </a:ln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2" name="Title 1"/>
          <p:cNvSpPr>
            <a:spLocks noGrp="1"/>
          </p:cNvSpPr>
          <p:nvPr>
            <p:ph type="title"/>
          </p:nvPr>
        </p:nvSpPr>
        <p:spPr>
          <a:xfrm>
            <a:off x="487467" y="381000"/>
            <a:ext cx="2457072" cy="871537"/>
          </a:xfrm>
        </p:spPr>
        <p:txBody>
          <a:bodyPr rtlCol="0">
            <a:noAutofit/>
          </a:bodyPr>
          <a:lstStyle>
            <a:lvl1pPr>
              <a:defRPr lang="nl-NL" dirty="0"/>
            </a:lvl1pPr>
          </a:lstStyle>
          <a:p>
            <a:pPr lvl="0"/>
            <a:r>
              <a:rPr lang="en-US"/>
              <a:t>Click to edit Master title style</a:t>
            </a:r>
            <a:endParaRPr lang="nl-NL" dirty="0"/>
          </a:p>
        </p:txBody>
      </p:sp>
      <p:sp>
        <p:nvSpPr>
          <p:cNvPr id="3" name="Content Placeholder 2"/>
          <p:cNvSpPr>
            <a:spLocks noGrp="1"/>
          </p:cNvSpPr>
          <p:nvPr>
            <p:ph idx="1"/>
          </p:nvPr>
        </p:nvSpPr>
        <p:spPr>
          <a:xfrm>
            <a:off x="3721457" y="662610"/>
            <a:ext cx="5044856" cy="3937965"/>
          </a:xfrm>
        </p:spPr>
        <p:txBody>
          <a:bodyPr rtlCol="0">
            <a:normAutofit/>
          </a:bodyPr>
          <a:lstStyle>
            <a:lvl1pPr marL="0" indent="0">
              <a:buNone/>
              <a:defRPr lang="en-US" dirty="0" smtClean="0"/>
            </a:lvl1pPr>
            <a:lvl2pPr marL="227012" indent="0">
              <a:buNone/>
              <a:defRPr lang="en-US" dirty="0" smtClean="0"/>
            </a:lvl2pPr>
            <a:lvl3pPr marL="428625" indent="0">
              <a:buNone/>
              <a:defRPr lang="en-US" dirty="0" smtClean="0"/>
            </a:lvl3pPr>
            <a:lvl4pPr marL="1371600" indent="0">
              <a:buNone/>
              <a:defRPr lang="en-US" dirty="0" smtClean="0"/>
            </a:lvl4pPr>
            <a:lvl5pPr marL="1828800" indent="0">
              <a:buNone/>
              <a:defRPr lang="nl-NL"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ext Placeholder 3"/>
          <p:cNvSpPr>
            <a:spLocks noGrp="1"/>
          </p:cNvSpPr>
          <p:nvPr>
            <p:ph type="body" sz="half" idx="2"/>
          </p:nvPr>
        </p:nvSpPr>
        <p:spPr>
          <a:xfrm>
            <a:off x="494092" y="1200149"/>
            <a:ext cx="2457072" cy="3400425"/>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0"/>
          </p:nvPr>
        </p:nvSpPr>
        <p:spPr/>
        <p:txBody>
          <a:bodyPr/>
          <a:lstStyle>
            <a:lvl1pPr>
              <a:defRPr/>
            </a:lvl1pPr>
          </a:lstStyle>
          <a:p>
            <a:pPr>
              <a:defRPr/>
            </a:pPr>
            <a:r>
              <a:rPr lang="en-US" dirty="0"/>
              <a:t>- Secure by default</a:t>
            </a:r>
            <a:endParaRPr lang="nl-NL" dirty="0"/>
          </a:p>
        </p:txBody>
      </p:sp>
      <p:sp>
        <p:nvSpPr>
          <p:cNvPr id="7" name="Slide Number Placeholder 6"/>
          <p:cNvSpPr>
            <a:spLocks noGrp="1"/>
          </p:cNvSpPr>
          <p:nvPr>
            <p:ph type="sldNum" sz="quarter" idx="11"/>
          </p:nvPr>
        </p:nvSpPr>
        <p:spPr/>
        <p:txBody>
          <a:bodyPr/>
          <a:lstStyle>
            <a:lvl1pPr>
              <a:defRPr/>
            </a:lvl1pPr>
          </a:lstStyle>
          <a:p>
            <a:pPr>
              <a:defRPr/>
            </a:pPr>
            <a:fld id="{33DC75CD-0B39-4D26-8567-34CF6570C89A}" type="slidenum">
              <a:rPr lang="nl-NL"/>
              <a:pPr>
                <a:defRPr/>
              </a:pPr>
              <a:t>‹#›</a:t>
            </a:fld>
            <a:endParaRPr lang="nl-NL"/>
          </a:p>
        </p:txBody>
      </p:sp>
    </p:spTree>
    <p:extLst>
      <p:ext uri="{BB962C8B-B14F-4D97-AF65-F5344CB8AC3E}">
        <p14:creationId xmlns:p14="http://schemas.microsoft.com/office/powerpoint/2010/main" val="18396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bwMode="gray">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9"/>
          <p:cNvGrpSpPr>
            <a:grpSpLocks/>
          </p:cNvGrpSpPr>
          <p:nvPr/>
        </p:nvGrpSpPr>
        <p:grpSpPr bwMode="auto">
          <a:xfrm>
            <a:off x="639763" y="1770063"/>
            <a:ext cx="6288087" cy="2733675"/>
            <a:chOff x="640033" y="1769722"/>
            <a:chExt cx="6287111" cy="2733698"/>
          </a:xfrm>
        </p:grpSpPr>
        <p:sp>
          <p:nvSpPr>
            <p:cNvPr id="5" name="Rounded Rectangle 4"/>
            <p:cNvSpPr/>
            <p:nvPr/>
          </p:nvSpPr>
          <p:spPr>
            <a:xfrm>
              <a:off x="1360646" y="1769722"/>
              <a:ext cx="5352219" cy="2136793"/>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6" name="Rounded Rectangle 5"/>
            <p:cNvSpPr/>
            <p:nvPr/>
          </p:nvSpPr>
          <p:spPr>
            <a:xfrm>
              <a:off x="640033" y="2615866"/>
              <a:ext cx="4682398" cy="1739915"/>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7" name="Rounded Rectangle 6"/>
            <p:cNvSpPr/>
            <p:nvPr/>
          </p:nvSpPr>
          <p:spPr>
            <a:xfrm>
              <a:off x="1628891" y="2498390"/>
              <a:ext cx="5298253" cy="2005030"/>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8" name="Rounded Rectangle 7"/>
            <p:cNvSpPr/>
            <p:nvPr/>
          </p:nvSpPr>
          <p:spPr>
            <a:xfrm>
              <a:off x="857486" y="2087225"/>
              <a:ext cx="5669670" cy="2136793"/>
            </a:xfrm>
            <a:prstGeom prst="roundRect">
              <a:avLst>
                <a:gd name="adj" fmla="val 868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grpSp>
      <p:sp>
        <p:nvSpPr>
          <p:cNvPr id="15"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3" name="Title 1"/>
          <p:cNvSpPr>
            <a:spLocks noGrp="1"/>
          </p:cNvSpPr>
          <p:nvPr>
            <p:ph type="ctrTitle"/>
          </p:nvPr>
        </p:nvSpPr>
        <p:spPr bwMode="gray">
          <a:xfrm>
            <a:off x="1036603" y="2272164"/>
            <a:ext cx="5173561" cy="387798"/>
          </a:xfrm>
        </p:spPr>
        <p:txBody>
          <a:bodyPr/>
          <a:lstStyle>
            <a:lvl1pPr>
              <a:lnSpc>
                <a:spcPct val="80000"/>
              </a:lnSpc>
              <a:defRPr cap="all" baseline="0">
                <a:solidFill>
                  <a:schemeClr val="bg1"/>
                </a:solidFill>
              </a:defRPr>
            </a:lvl1pPr>
          </a:lstStyle>
          <a:p>
            <a:r>
              <a:rPr lang="en-US"/>
              <a:t>Click to edit Master title style</a:t>
            </a:r>
            <a:endParaRPr lang="nl-NL" dirty="0"/>
          </a:p>
        </p:txBody>
      </p:sp>
      <p:sp>
        <p:nvSpPr>
          <p:cNvPr id="10" name="Date Placeholder 3"/>
          <p:cNvSpPr>
            <a:spLocks noGrp="1"/>
          </p:cNvSpPr>
          <p:nvPr>
            <p:ph type="dt" sz="half" idx="10"/>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50349"/>
          <a:stretch/>
        </p:blipFill>
        <p:spPr>
          <a:xfrm>
            <a:off x="7657226" y="4706937"/>
            <a:ext cx="1118473" cy="446730"/>
          </a:xfrm>
          <a:prstGeom prst="rect">
            <a:avLst/>
          </a:prstGeom>
        </p:spPr>
      </p:pic>
    </p:spTree>
    <p:extLst>
      <p:ext uri="{BB962C8B-B14F-4D97-AF65-F5344CB8AC3E}">
        <p14:creationId xmlns:p14="http://schemas.microsoft.com/office/powerpoint/2010/main" val="3896034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Slide 2">
    <p:bg bwMode="gray">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9"/>
          <p:cNvGrpSpPr>
            <a:grpSpLocks/>
          </p:cNvGrpSpPr>
          <p:nvPr/>
        </p:nvGrpSpPr>
        <p:grpSpPr bwMode="auto">
          <a:xfrm>
            <a:off x="639763" y="1770063"/>
            <a:ext cx="6288087" cy="2733675"/>
            <a:chOff x="640033" y="1769722"/>
            <a:chExt cx="6287111" cy="2733698"/>
          </a:xfrm>
        </p:grpSpPr>
        <p:sp>
          <p:nvSpPr>
            <p:cNvPr id="5" name="Rounded Rectangle 4"/>
            <p:cNvSpPr/>
            <p:nvPr/>
          </p:nvSpPr>
          <p:spPr>
            <a:xfrm>
              <a:off x="1360646" y="1769722"/>
              <a:ext cx="5352219" cy="2136793"/>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6" name="Rounded Rectangle 5"/>
            <p:cNvSpPr/>
            <p:nvPr/>
          </p:nvSpPr>
          <p:spPr>
            <a:xfrm>
              <a:off x="640033" y="2615866"/>
              <a:ext cx="4682398" cy="1739915"/>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7" name="Rounded Rectangle 6"/>
            <p:cNvSpPr/>
            <p:nvPr/>
          </p:nvSpPr>
          <p:spPr>
            <a:xfrm>
              <a:off x="1628891" y="2498390"/>
              <a:ext cx="5298253" cy="2005030"/>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8" name="Rounded Rectangle 7"/>
            <p:cNvSpPr/>
            <p:nvPr/>
          </p:nvSpPr>
          <p:spPr>
            <a:xfrm>
              <a:off x="857486" y="2087225"/>
              <a:ext cx="5669670" cy="2136793"/>
            </a:xfrm>
            <a:prstGeom prst="roundRect">
              <a:avLst>
                <a:gd name="adj" fmla="val 868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grpSp>
      <p:sp>
        <p:nvSpPr>
          <p:cNvPr id="15"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3" name="Title 1"/>
          <p:cNvSpPr>
            <a:spLocks noGrp="1"/>
          </p:cNvSpPr>
          <p:nvPr>
            <p:ph type="ctrTitle"/>
          </p:nvPr>
        </p:nvSpPr>
        <p:spPr bwMode="gray">
          <a:xfrm>
            <a:off x="1036603" y="2272164"/>
            <a:ext cx="5173561" cy="387798"/>
          </a:xfrm>
        </p:spPr>
        <p:txBody>
          <a:bodyPr/>
          <a:lstStyle>
            <a:lvl1pPr>
              <a:lnSpc>
                <a:spcPct val="80000"/>
              </a:lnSpc>
              <a:defRPr cap="all" baseline="0">
                <a:solidFill>
                  <a:schemeClr val="bg1"/>
                </a:solidFill>
              </a:defRPr>
            </a:lvl1pPr>
          </a:lstStyle>
          <a:p>
            <a:r>
              <a:rPr lang="en-US"/>
              <a:t>Click to edit Master title style</a:t>
            </a:r>
            <a:endParaRPr lang="nl-NL" dirty="0"/>
          </a:p>
        </p:txBody>
      </p:sp>
      <p:sp>
        <p:nvSpPr>
          <p:cNvPr id="10" name="Date Placeholder 3"/>
          <p:cNvSpPr>
            <a:spLocks noGrp="1"/>
          </p:cNvSpPr>
          <p:nvPr>
            <p:ph type="dt" sz="half" idx="10"/>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50349"/>
          <a:stretch/>
        </p:blipFill>
        <p:spPr>
          <a:xfrm>
            <a:off x="7657226" y="4706937"/>
            <a:ext cx="1118473" cy="446730"/>
          </a:xfrm>
          <a:prstGeom prst="rect">
            <a:avLst/>
          </a:prstGeom>
        </p:spPr>
      </p:pic>
    </p:spTree>
    <p:extLst>
      <p:ext uri="{BB962C8B-B14F-4D97-AF65-F5344CB8AC3E}">
        <p14:creationId xmlns:p14="http://schemas.microsoft.com/office/powerpoint/2010/main" val="416865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2">
    <p:bg bwMode="gray">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9"/>
          <p:cNvGrpSpPr>
            <a:grpSpLocks/>
          </p:cNvGrpSpPr>
          <p:nvPr/>
        </p:nvGrpSpPr>
        <p:grpSpPr bwMode="auto">
          <a:xfrm>
            <a:off x="639763" y="1770063"/>
            <a:ext cx="6288087" cy="2733675"/>
            <a:chOff x="640033" y="1769722"/>
            <a:chExt cx="6287111" cy="2733698"/>
          </a:xfrm>
        </p:grpSpPr>
        <p:sp>
          <p:nvSpPr>
            <p:cNvPr id="5" name="Rounded Rectangle 4"/>
            <p:cNvSpPr/>
            <p:nvPr/>
          </p:nvSpPr>
          <p:spPr>
            <a:xfrm>
              <a:off x="1360646" y="1769722"/>
              <a:ext cx="5352219" cy="2136793"/>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6" name="Rounded Rectangle 5"/>
            <p:cNvSpPr/>
            <p:nvPr/>
          </p:nvSpPr>
          <p:spPr>
            <a:xfrm>
              <a:off x="640033" y="2615866"/>
              <a:ext cx="4682398" cy="1739915"/>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7" name="Rounded Rectangle 6"/>
            <p:cNvSpPr/>
            <p:nvPr/>
          </p:nvSpPr>
          <p:spPr>
            <a:xfrm>
              <a:off x="1628891" y="2498390"/>
              <a:ext cx="5298253" cy="2005030"/>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8" name="Rounded Rectangle 7"/>
            <p:cNvSpPr/>
            <p:nvPr/>
          </p:nvSpPr>
          <p:spPr>
            <a:xfrm>
              <a:off x="857486" y="2087225"/>
              <a:ext cx="5669670" cy="2136793"/>
            </a:xfrm>
            <a:prstGeom prst="roundRect">
              <a:avLst>
                <a:gd name="adj" fmla="val 868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grpSp>
      <p:sp>
        <p:nvSpPr>
          <p:cNvPr id="15"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3" name="Title 1"/>
          <p:cNvSpPr>
            <a:spLocks noGrp="1"/>
          </p:cNvSpPr>
          <p:nvPr>
            <p:ph type="ctrTitle"/>
          </p:nvPr>
        </p:nvSpPr>
        <p:spPr bwMode="gray">
          <a:xfrm>
            <a:off x="1036603" y="2272164"/>
            <a:ext cx="5173561" cy="387798"/>
          </a:xfrm>
        </p:spPr>
        <p:txBody>
          <a:bodyPr/>
          <a:lstStyle>
            <a:lvl1pPr>
              <a:lnSpc>
                <a:spcPct val="80000"/>
              </a:lnSpc>
              <a:defRPr cap="all" baseline="0">
                <a:solidFill>
                  <a:schemeClr val="bg1"/>
                </a:solidFill>
              </a:defRPr>
            </a:lvl1pPr>
          </a:lstStyle>
          <a:p>
            <a:r>
              <a:rPr lang="en-US"/>
              <a:t>Click to edit Master title style</a:t>
            </a:r>
            <a:endParaRPr lang="nl-NL" dirty="0"/>
          </a:p>
        </p:txBody>
      </p:sp>
      <p:sp>
        <p:nvSpPr>
          <p:cNvPr id="10" name="Date Placeholder 3"/>
          <p:cNvSpPr>
            <a:spLocks noGrp="1"/>
          </p:cNvSpPr>
          <p:nvPr>
            <p:ph type="dt" sz="half" idx="10"/>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50349"/>
          <a:stretch/>
        </p:blipFill>
        <p:spPr>
          <a:xfrm>
            <a:off x="7657226" y="4706937"/>
            <a:ext cx="1118473" cy="446730"/>
          </a:xfrm>
          <a:prstGeom prst="rect">
            <a:avLst/>
          </a:prstGeom>
        </p:spPr>
      </p:pic>
    </p:spTree>
    <p:extLst>
      <p:ext uri="{BB962C8B-B14F-4D97-AF65-F5344CB8AC3E}">
        <p14:creationId xmlns:p14="http://schemas.microsoft.com/office/powerpoint/2010/main" val="359870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gray">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9"/>
          <p:cNvGrpSpPr>
            <a:grpSpLocks/>
          </p:cNvGrpSpPr>
          <p:nvPr/>
        </p:nvGrpSpPr>
        <p:grpSpPr bwMode="auto">
          <a:xfrm>
            <a:off x="639763" y="1770063"/>
            <a:ext cx="6288087" cy="2733675"/>
            <a:chOff x="640033" y="1769722"/>
            <a:chExt cx="6287111" cy="2733698"/>
          </a:xfrm>
        </p:grpSpPr>
        <p:sp>
          <p:nvSpPr>
            <p:cNvPr id="5" name="Rounded Rectangle 4"/>
            <p:cNvSpPr/>
            <p:nvPr/>
          </p:nvSpPr>
          <p:spPr>
            <a:xfrm>
              <a:off x="1360646" y="1769722"/>
              <a:ext cx="5352219" cy="2136793"/>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6" name="Rounded Rectangle 5"/>
            <p:cNvSpPr/>
            <p:nvPr/>
          </p:nvSpPr>
          <p:spPr>
            <a:xfrm>
              <a:off x="640033" y="2615866"/>
              <a:ext cx="4682398" cy="1739915"/>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7" name="Rounded Rectangle 6"/>
            <p:cNvSpPr/>
            <p:nvPr/>
          </p:nvSpPr>
          <p:spPr>
            <a:xfrm>
              <a:off x="1628891" y="2498390"/>
              <a:ext cx="5298253" cy="2005030"/>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8" name="Rounded Rectangle 7"/>
            <p:cNvSpPr/>
            <p:nvPr/>
          </p:nvSpPr>
          <p:spPr>
            <a:xfrm>
              <a:off x="857486" y="2087225"/>
              <a:ext cx="5669670" cy="2136793"/>
            </a:xfrm>
            <a:prstGeom prst="roundRect">
              <a:avLst>
                <a:gd name="adj" fmla="val 868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grpSp>
      <p:sp>
        <p:nvSpPr>
          <p:cNvPr id="15"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3" name="Title 1"/>
          <p:cNvSpPr>
            <a:spLocks noGrp="1"/>
          </p:cNvSpPr>
          <p:nvPr>
            <p:ph type="ctrTitle"/>
          </p:nvPr>
        </p:nvSpPr>
        <p:spPr bwMode="gray">
          <a:xfrm>
            <a:off x="1036603" y="2272164"/>
            <a:ext cx="5173561" cy="387798"/>
          </a:xfrm>
        </p:spPr>
        <p:txBody>
          <a:bodyPr/>
          <a:lstStyle>
            <a:lvl1pPr>
              <a:lnSpc>
                <a:spcPct val="80000"/>
              </a:lnSpc>
              <a:defRPr cap="all" baseline="0">
                <a:solidFill>
                  <a:schemeClr val="bg1"/>
                </a:solidFill>
              </a:defRPr>
            </a:lvl1pPr>
          </a:lstStyle>
          <a:p>
            <a:r>
              <a:rPr lang="en-US"/>
              <a:t>Click to edit Master title style</a:t>
            </a:r>
            <a:endParaRPr lang="nl-NL" dirty="0"/>
          </a:p>
        </p:txBody>
      </p:sp>
      <p:sp>
        <p:nvSpPr>
          <p:cNvPr id="10" name="Date Placeholder 3"/>
          <p:cNvSpPr>
            <a:spLocks noGrp="1"/>
          </p:cNvSpPr>
          <p:nvPr>
            <p:ph type="dt" sz="half" idx="10"/>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pic>
        <p:nvPicPr>
          <p:cNvPr id="12" name="Picture 14"/>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7661188" y="4705350"/>
            <a:ext cx="1114511"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4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gray">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9"/>
          <p:cNvGrpSpPr>
            <a:grpSpLocks/>
          </p:cNvGrpSpPr>
          <p:nvPr/>
        </p:nvGrpSpPr>
        <p:grpSpPr bwMode="auto">
          <a:xfrm>
            <a:off x="639763" y="1770063"/>
            <a:ext cx="6288087" cy="2733675"/>
            <a:chOff x="640033" y="1769722"/>
            <a:chExt cx="6287111" cy="2733698"/>
          </a:xfrm>
        </p:grpSpPr>
        <p:sp>
          <p:nvSpPr>
            <p:cNvPr id="5" name="Rounded Rectangle 4"/>
            <p:cNvSpPr/>
            <p:nvPr/>
          </p:nvSpPr>
          <p:spPr>
            <a:xfrm>
              <a:off x="1360646" y="1769722"/>
              <a:ext cx="5352219" cy="2136793"/>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6" name="Rounded Rectangle 5"/>
            <p:cNvSpPr/>
            <p:nvPr/>
          </p:nvSpPr>
          <p:spPr>
            <a:xfrm>
              <a:off x="640033" y="2615866"/>
              <a:ext cx="4682398" cy="1739915"/>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7" name="Rounded Rectangle 6"/>
            <p:cNvSpPr/>
            <p:nvPr/>
          </p:nvSpPr>
          <p:spPr>
            <a:xfrm>
              <a:off x="1628891" y="2498390"/>
              <a:ext cx="5298253" cy="2005030"/>
            </a:xfrm>
            <a:prstGeom prst="roundRect">
              <a:avLst>
                <a:gd name="adj" fmla="val 8688"/>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sp>
          <p:nvSpPr>
            <p:cNvPr id="8" name="Rounded Rectangle 7"/>
            <p:cNvSpPr/>
            <p:nvPr/>
          </p:nvSpPr>
          <p:spPr>
            <a:xfrm>
              <a:off x="857486" y="2087225"/>
              <a:ext cx="5669670" cy="2136793"/>
            </a:xfrm>
            <a:prstGeom prst="roundRect">
              <a:avLst>
                <a:gd name="adj" fmla="val 868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nl-BE"/>
            </a:p>
          </p:txBody>
        </p:sp>
      </p:grpSp>
      <p:sp>
        <p:nvSpPr>
          <p:cNvPr id="15" name="Subtitle 2"/>
          <p:cNvSpPr>
            <a:spLocks noGrp="1"/>
          </p:cNvSpPr>
          <p:nvPr>
            <p:ph type="subTitle" idx="1"/>
          </p:nvPr>
        </p:nvSpPr>
        <p:spPr>
          <a:xfrm>
            <a:off x="1036604" y="2571201"/>
            <a:ext cx="5173561" cy="1151249"/>
          </a:xfrm>
        </p:spPr>
        <p:txBody>
          <a:bodyPr>
            <a:noAutofit/>
          </a:bodyPr>
          <a:lstStyle>
            <a:lvl1pPr marL="0" indent="0" algn="l">
              <a:lnSpc>
                <a:spcPct val="90000"/>
              </a:lnSpc>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3" name="Title 1"/>
          <p:cNvSpPr>
            <a:spLocks noGrp="1"/>
          </p:cNvSpPr>
          <p:nvPr>
            <p:ph type="ctrTitle"/>
          </p:nvPr>
        </p:nvSpPr>
        <p:spPr bwMode="gray">
          <a:xfrm>
            <a:off x="1036603" y="2272164"/>
            <a:ext cx="5173561" cy="387798"/>
          </a:xfrm>
        </p:spPr>
        <p:txBody>
          <a:bodyPr/>
          <a:lstStyle>
            <a:lvl1pPr>
              <a:lnSpc>
                <a:spcPct val="80000"/>
              </a:lnSpc>
              <a:defRPr cap="all" baseline="0">
                <a:solidFill>
                  <a:schemeClr val="bg1"/>
                </a:solidFill>
              </a:defRPr>
            </a:lvl1pPr>
          </a:lstStyle>
          <a:p>
            <a:r>
              <a:rPr lang="en-US"/>
              <a:t>Click to edit Master title style</a:t>
            </a:r>
            <a:endParaRPr lang="nl-NL" dirty="0"/>
          </a:p>
        </p:txBody>
      </p:sp>
      <p:sp>
        <p:nvSpPr>
          <p:cNvPr id="10" name="Date Placeholder 3"/>
          <p:cNvSpPr>
            <a:spLocks noGrp="1"/>
          </p:cNvSpPr>
          <p:nvPr>
            <p:ph type="dt" sz="half" idx="10"/>
          </p:nvPr>
        </p:nvSpPr>
        <p:spPr bwMode="gray">
          <a:xfrm>
            <a:off x="1036638" y="3794125"/>
            <a:ext cx="5180012" cy="274638"/>
          </a:xfrm>
          <a:prstGeom prst="rect">
            <a:avLst/>
          </a:prstGeom>
        </p:spPr>
        <p:txBody>
          <a:bodyPr/>
          <a:lstStyle>
            <a:lvl1pPr eaLnBrk="1" fontAlgn="auto" hangingPunct="1">
              <a:spcBef>
                <a:spcPts val="0"/>
              </a:spcBef>
              <a:spcAft>
                <a:spcPts val="0"/>
              </a:spcAft>
              <a:defRPr sz="1100" smtClean="0">
                <a:solidFill>
                  <a:schemeClr val="bg1"/>
                </a:solidFill>
                <a:latin typeface="+mn-lt"/>
              </a:defRPr>
            </a:lvl1pPr>
          </a:lstStyle>
          <a:p>
            <a:pPr>
              <a:defRPr/>
            </a:pPr>
            <a:r>
              <a:rPr lang="nl-NL" dirty="0"/>
              <a:t>Name, Date, </a:t>
            </a:r>
            <a:r>
              <a:rPr lang="nl-NL" dirty="0" err="1"/>
              <a:t>Place</a:t>
            </a:r>
            <a:endParaRPr lang="nl-NL" dirty="0"/>
          </a:p>
        </p:txBody>
      </p:sp>
      <p:pic>
        <p:nvPicPr>
          <p:cNvPr id="12" name="Picture 14"/>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7661188" y="4705350"/>
            <a:ext cx="1114511"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892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bwMode="gray">
          <a:xfrm>
            <a:off x="0" y="4746625"/>
            <a:ext cx="9144000" cy="39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pic>
        <p:nvPicPr>
          <p:cNvPr id="1027" name="Picture 7"/>
          <p:cNvPicPr>
            <a:picLocks noChangeAspect="1"/>
          </p:cNvPicPr>
          <p:nvPr/>
        </p:nvPicPr>
        <p:blipFill>
          <a:blip r:embed="rId50" cstate="email">
            <a:extLst>
              <a:ext uri="{28A0092B-C50C-407E-A947-70E740481C1C}">
                <a14:useLocalDpi xmlns:a14="http://schemas.microsoft.com/office/drawing/2010/main" val="0"/>
              </a:ext>
            </a:extLst>
          </a:blip>
          <a:srcRect l="54507"/>
          <a:stretch>
            <a:fillRect/>
          </a:stretch>
        </p:blipFill>
        <p:spPr bwMode="auto">
          <a:xfrm>
            <a:off x="8054975" y="4865688"/>
            <a:ext cx="7286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487363" y="381000"/>
            <a:ext cx="81708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endParaRPr lang="nl-NL" altLang="en-US"/>
          </a:p>
        </p:txBody>
      </p:sp>
      <p:sp>
        <p:nvSpPr>
          <p:cNvPr id="1029" name="Text Placeholder 2"/>
          <p:cNvSpPr>
            <a:spLocks noGrp="1"/>
          </p:cNvSpPr>
          <p:nvPr>
            <p:ph type="body" idx="1"/>
          </p:nvPr>
        </p:nvSpPr>
        <p:spPr bwMode="gray">
          <a:xfrm>
            <a:off x="482600" y="1200150"/>
            <a:ext cx="817562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nl-NL" altLang="en-US"/>
          </a:p>
        </p:txBody>
      </p:sp>
      <p:sp>
        <p:nvSpPr>
          <p:cNvPr id="5" name="Footer Placeholder 4"/>
          <p:cNvSpPr>
            <a:spLocks noGrp="1"/>
          </p:cNvSpPr>
          <p:nvPr>
            <p:ph type="ftr" sz="quarter" idx="3"/>
          </p:nvPr>
        </p:nvSpPr>
        <p:spPr bwMode="gray">
          <a:xfrm>
            <a:off x="1130300" y="4792663"/>
            <a:ext cx="3903663" cy="274637"/>
          </a:xfrm>
          <a:prstGeom prst="rect">
            <a:avLst/>
          </a:prstGeom>
        </p:spPr>
        <p:txBody>
          <a:bodyPr vert="horz" lIns="91440" tIns="45720" rIns="91440" bIns="45720" rtlCol="0" anchor="ctr"/>
          <a:lstStyle>
            <a:lvl1pPr algn="l" eaLnBrk="1" fontAlgn="auto" hangingPunct="1">
              <a:spcBef>
                <a:spcPts val="0"/>
              </a:spcBef>
              <a:spcAft>
                <a:spcPts val="0"/>
              </a:spcAft>
              <a:defRPr sz="800" b="1" cap="all" baseline="0" smtClean="0">
                <a:solidFill>
                  <a:schemeClr val="accent6"/>
                </a:solidFill>
                <a:latin typeface="+mn-lt"/>
              </a:defRPr>
            </a:lvl1pPr>
          </a:lstStyle>
          <a:p>
            <a:pPr>
              <a:defRPr/>
            </a:pPr>
            <a:r>
              <a:rPr lang="en-US" dirty="0"/>
              <a:t>- Secure by default</a:t>
            </a:r>
            <a:endParaRPr lang="nl-NL" dirty="0"/>
          </a:p>
        </p:txBody>
      </p:sp>
      <p:sp>
        <p:nvSpPr>
          <p:cNvPr id="6" name="Slide Number Placeholder 5"/>
          <p:cNvSpPr>
            <a:spLocks noGrp="1"/>
          </p:cNvSpPr>
          <p:nvPr>
            <p:ph type="sldNum" sz="quarter" idx="4"/>
          </p:nvPr>
        </p:nvSpPr>
        <p:spPr bwMode="gray">
          <a:xfrm>
            <a:off x="234950" y="4792663"/>
            <a:ext cx="347663" cy="274637"/>
          </a:xfrm>
          <a:prstGeom prst="rect">
            <a:avLst/>
          </a:prstGeom>
        </p:spPr>
        <p:txBody>
          <a:bodyPr vert="horz" lIns="91440" tIns="45720" rIns="91440" bIns="45720" rtlCol="0" anchor="ctr"/>
          <a:lstStyle>
            <a:lvl1pPr algn="r" eaLnBrk="1" fontAlgn="auto" hangingPunct="1">
              <a:spcBef>
                <a:spcPts val="0"/>
              </a:spcBef>
              <a:spcAft>
                <a:spcPts val="0"/>
              </a:spcAft>
              <a:defRPr sz="800" b="1" smtClean="0">
                <a:solidFill>
                  <a:schemeClr val="accent6"/>
                </a:solidFill>
                <a:latin typeface="+mn-lt"/>
              </a:defRPr>
            </a:lvl1pPr>
          </a:lstStyle>
          <a:p>
            <a:pPr>
              <a:defRPr/>
            </a:pPr>
            <a:fld id="{8C8B79E4-FE11-4810-82C0-4B292ECBE918}" type="slidenum">
              <a:rPr lang="nl-NL"/>
              <a:pPr>
                <a:defRPr/>
              </a:pPr>
              <a:t>‹#›</a:t>
            </a:fld>
            <a:endParaRPr lang="nl-NL"/>
          </a:p>
        </p:txBody>
      </p:sp>
      <p:sp>
        <p:nvSpPr>
          <p:cNvPr id="7" name="TextBox 6"/>
          <p:cNvSpPr txBox="1"/>
          <p:nvPr/>
        </p:nvSpPr>
        <p:spPr bwMode="gray">
          <a:xfrm>
            <a:off x="487363" y="4824413"/>
            <a:ext cx="793807" cy="215444"/>
          </a:xfrm>
          <a:prstGeom prst="rect">
            <a:avLst/>
          </a:prstGeom>
          <a:noFill/>
        </p:spPr>
        <p:txBody>
          <a:bodyPr wrap="none">
            <a:spAutoFit/>
          </a:bodyPr>
          <a:lstStyle/>
          <a:p>
            <a:pPr eaLnBrk="1" fontAlgn="auto" hangingPunct="1">
              <a:spcBef>
                <a:spcPts val="0"/>
              </a:spcBef>
              <a:spcAft>
                <a:spcPts val="0"/>
              </a:spcAft>
              <a:defRPr/>
            </a:pPr>
            <a:r>
              <a:rPr lang="en-US" sz="800" b="1" cap="all" dirty="0">
                <a:solidFill>
                  <a:schemeClr val="accent6"/>
                </a:solidFill>
                <a:latin typeface="+mn-lt"/>
              </a:rPr>
              <a:t>© 2018 Exact</a:t>
            </a:r>
            <a:endParaRPr lang="nl-NL" sz="800" b="1" cap="all" dirty="0">
              <a:solidFill>
                <a:schemeClr val="accent6"/>
              </a:solidFill>
              <a:latin typeface="+mn-lt"/>
            </a:endParaRPr>
          </a:p>
        </p:txBody>
      </p:sp>
    </p:spTree>
  </p:cSld>
  <p:clrMap bg1="lt1" tx1="dk1" bg2="lt2" tx2="dk2" accent1="accent1" accent2="accent2" accent3="accent3" accent4="accent4" accent5="accent5" accent6="accent6" hlink="hlink" folHlink="folHlink"/>
  <p:sldLayoutIdLst>
    <p:sldLayoutId id="2147483774" r:id="rId1"/>
    <p:sldLayoutId id="2147483819" r:id="rId2"/>
    <p:sldLayoutId id="2147483800" r:id="rId3"/>
    <p:sldLayoutId id="2147483801" r:id="rId4"/>
    <p:sldLayoutId id="2147483802" r:id="rId5"/>
    <p:sldLayoutId id="2147483803" r:id="rId6"/>
    <p:sldLayoutId id="2147483804" r:id="rId7"/>
    <p:sldLayoutId id="2147483775" r:id="rId8"/>
    <p:sldLayoutId id="2147483776" r:id="rId9"/>
    <p:sldLayoutId id="2147483762" r:id="rId10"/>
    <p:sldLayoutId id="2147483778" r:id="rId11"/>
    <p:sldLayoutId id="2147483763" r:id="rId12"/>
    <p:sldLayoutId id="2147483764" r:id="rId13"/>
    <p:sldLayoutId id="2147483779" r:id="rId14"/>
    <p:sldLayoutId id="2147483780" r:id="rId15"/>
    <p:sldLayoutId id="2147483781" r:id="rId16"/>
    <p:sldLayoutId id="2147483782" r:id="rId17"/>
    <p:sldLayoutId id="2147483783" r:id="rId18"/>
    <p:sldLayoutId id="2147483784" r:id="rId19"/>
    <p:sldLayoutId id="2147483785" r:id="rId20"/>
    <p:sldLayoutId id="2147483812" r:id="rId21"/>
    <p:sldLayoutId id="2147483811" r:id="rId22"/>
    <p:sldLayoutId id="2147483787" r:id="rId23"/>
    <p:sldLayoutId id="2147483820" r:id="rId24"/>
    <p:sldLayoutId id="2147483788" r:id="rId25"/>
    <p:sldLayoutId id="2147483809" r:id="rId26"/>
    <p:sldLayoutId id="2147483799" r:id="rId27"/>
    <p:sldLayoutId id="2147483805" r:id="rId28"/>
    <p:sldLayoutId id="2147483798" r:id="rId29"/>
    <p:sldLayoutId id="2147483817" r:id="rId30"/>
    <p:sldLayoutId id="2147483818" r:id="rId31"/>
    <p:sldLayoutId id="2147483807" r:id="rId32"/>
    <p:sldLayoutId id="2147483789" r:id="rId33"/>
    <p:sldLayoutId id="2147483808" r:id="rId34"/>
    <p:sldLayoutId id="2147483813" r:id="rId35"/>
    <p:sldLayoutId id="2147483816" r:id="rId36"/>
    <p:sldLayoutId id="2147483765" r:id="rId37"/>
    <p:sldLayoutId id="2147483766" r:id="rId38"/>
    <p:sldLayoutId id="2147483767" r:id="rId39"/>
    <p:sldLayoutId id="2147483768" r:id="rId40"/>
    <p:sldLayoutId id="2147483790" r:id="rId41"/>
    <p:sldLayoutId id="2147483769" r:id="rId42"/>
    <p:sldLayoutId id="2147483770" r:id="rId43"/>
    <p:sldLayoutId id="2147483771" r:id="rId44"/>
    <p:sldLayoutId id="2147483833" r:id="rId45"/>
    <p:sldLayoutId id="2147483772" r:id="rId46"/>
    <p:sldLayoutId id="2147483773" r:id="rId47"/>
    <p:sldLayoutId id="2147483792" r:id="rId48"/>
  </p:sldLayoutIdLst>
  <p:hf hdr="0"/>
  <p:txStyles>
    <p:titleStyle>
      <a:lvl1pPr algn="l" rtl="0" eaLnBrk="1" fontAlgn="base" hangingPunct="1">
        <a:lnSpc>
          <a:spcPct val="80000"/>
        </a:lnSpc>
        <a:spcBef>
          <a:spcPct val="0"/>
        </a:spcBef>
        <a:spcAft>
          <a:spcPct val="0"/>
        </a:spcAft>
        <a:defRPr sz="2400" b="1" kern="1200">
          <a:solidFill>
            <a:schemeClr val="bg2"/>
          </a:solidFill>
          <a:latin typeface="+mj-lt"/>
          <a:ea typeface="+mj-ea"/>
          <a:cs typeface="+mj-cs"/>
        </a:defRPr>
      </a:lvl1pPr>
      <a:lvl2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2pPr>
      <a:lvl3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3pPr>
      <a:lvl4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4pPr>
      <a:lvl5pPr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5pPr>
      <a:lvl6pPr marL="4572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6pPr>
      <a:lvl7pPr marL="9144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7pPr>
      <a:lvl8pPr marL="13716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8pPr>
      <a:lvl9pPr marL="1828800" algn="l" rtl="0" eaLnBrk="1" fontAlgn="base" hangingPunct="1">
        <a:lnSpc>
          <a:spcPct val="80000"/>
        </a:lnSpc>
        <a:spcBef>
          <a:spcPct val="0"/>
        </a:spcBef>
        <a:spcAft>
          <a:spcPct val="0"/>
        </a:spcAft>
        <a:defRPr sz="2400" b="1">
          <a:solidFill>
            <a:schemeClr val="bg2"/>
          </a:solidFill>
          <a:latin typeface="Calibri" panose="020F0502020204030204" pitchFamily="34" charset="0"/>
        </a:defRPr>
      </a:lvl9pPr>
    </p:titleStyle>
    <p:bodyStyle>
      <a:lvl1pPr marL="233363" indent="-233363" algn="l" rtl="0" eaLnBrk="1" fontAlgn="base" hangingPunct="1">
        <a:lnSpc>
          <a:spcPct val="90000"/>
        </a:lnSpc>
        <a:spcBef>
          <a:spcPct val="20000"/>
        </a:spcBef>
        <a:spcAft>
          <a:spcPct val="0"/>
        </a:spcAft>
        <a:buClr>
          <a:schemeClr val="bg2"/>
        </a:buClr>
        <a:buSzPct val="120000"/>
        <a:buFont typeface="Arial" panose="020B0604020202020204" pitchFamily="34" charset="0"/>
        <a:buChar char="•"/>
        <a:defRPr sz="1600" kern="1200">
          <a:solidFill>
            <a:schemeClr val="tx1"/>
          </a:solidFill>
          <a:latin typeface="+mn-lt"/>
          <a:ea typeface="+mn-ea"/>
          <a:cs typeface="+mn-cs"/>
        </a:defRPr>
      </a:lvl1pPr>
      <a:lvl2pPr marL="422275" indent="-195263" algn="l" rtl="0" eaLnBrk="1" fontAlgn="base" hangingPunct="1">
        <a:lnSpc>
          <a:spcPct val="90000"/>
        </a:lnSpc>
        <a:spcBef>
          <a:spcPct val="20000"/>
        </a:spcBef>
        <a:spcAft>
          <a:spcPct val="0"/>
        </a:spcAft>
        <a:buFont typeface="Arial" panose="020B0604020202020204" pitchFamily="34" charset="0"/>
        <a:buChar char="˃"/>
        <a:defRPr sz="1600" kern="1200">
          <a:solidFill>
            <a:srgbClr val="636363"/>
          </a:solidFill>
          <a:latin typeface="+mn-lt"/>
          <a:ea typeface="+mn-ea"/>
          <a:cs typeface="+mn-cs"/>
        </a:defRPr>
      </a:lvl2pPr>
      <a:lvl3pPr marL="609600" indent="-180975" algn="l" rtl="0" eaLnBrk="1" fontAlgn="base" hangingPunct="1">
        <a:lnSpc>
          <a:spcPct val="90000"/>
        </a:lnSpc>
        <a:spcBef>
          <a:spcPct val="20000"/>
        </a:spcBef>
        <a:spcAft>
          <a:spcPct val="0"/>
        </a:spcAft>
        <a:buFont typeface="Calibri" panose="020F0502020204030204" pitchFamily="34" charset="0"/>
        <a:buChar char="‐"/>
        <a:defRPr sz="1600" kern="1200">
          <a:solidFill>
            <a:srgbClr val="A1A1A1"/>
          </a:solidFill>
          <a:latin typeface="+mn-lt"/>
          <a:ea typeface="+mn-ea"/>
          <a:cs typeface="+mn-cs"/>
        </a:defRPr>
      </a:lvl3pPr>
      <a:lvl4pPr marL="811213" indent="-195263" algn="l" rtl="0" eaLnBrk="1" fontAlgn="base" hangingPunct="1">
        <a:lnSpc>
          <a:spcPct val="90000"/>
        </a:lnSpc>
        <a:spcBef>
          <a:spcPct val="20000"/>
        </a:spcBef>
        <a:spcAft>
          <a:spcPct val="0"/>
        </a:spcAft>
        <a:buFont typeface="Arial" panose="020B0604020202020204" pitchFamily="34" charset="0"/>
        <a:buChar char="–"/>
        <a:defRPr sz="1400" kern="1200">
          <a:solidFill>
            <a:schemeClr val="tx1"/>
          </a:solidFill>
          <a:latin typeface="+mn-lt"/>
          <a:ea typeface="+mn-ea"/>
          <a:cs typeface="+mn-cs"/>
        </a:defRPr>
      </a:lvl4pPr>
      <a:lvl5pPr marL="998538" indent="-180975" algn="l" rtl="0" eaLnBrk="1" fontAlgn="base" hangingPunct="1">
        <a:lnSpc>
          <a:spcPct val="90000"/>
        </a:lnSpc>
        <a:spcBef>
          <a:spcPct val="200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6603" y="2272164"/>
            <a:ext cx="5173561" cy="395173"/>
          </a:xfrm>
        </p:spPr>
        <p:txBody>
          <a:bodyPr/>
          <a:lstStyle/>
          <a:p>
            <a:r>
              <a:rPr lang="en-US" dirty="0"/>
              <a:t>Secure by default</a:t>
            </a:r>
          </a:p>
        </p:txBody>
      </p:sp>
      <p:sp>
        <p:nvSpPr>
          <p:cNvPr id="3" name="Subtitle 2"/>
          <p:cNvSpPr>
            <a:spLocks noGrp="1"/>
          </p:cNvSpPr>
          <p:nvPr>
            <p:ph type="subTitle" idx="1"/>
          </p:nvPr>
        </p:nvSpPr>
        <p:spPr>
          <a:xfrm>
            <a:off x="1036605" y="2571201"/>
            <a:ext cx="4396008" cy="1151249"/>
          </a:xfrm>
        </p:spPr>
        <p:txBody>
          <a:bodyPr/>
          <a:lstStyle/>
          <a:p>
            <a:r>
              <a:rPr lang="en-US" dirty="0"/>
              <a:t>Providing a centralized customized Authentication/Authorization solution in a cloud scale micro service landscape</a:t>
            </a:r>
          </a:p>
        </p:txBody>
      </p:sp>
      <p:sp>
        <p:nvSpPr>
          <p:cNvPr id="4" name="Date Placeholder 3"/>
          <p:cNvSpPr>
            <a:spLocks noGrp="1"/>
          </p:cNvSpPr>
          <p:nvPr>
            <p:ph type="dt" sz="half" idx="10"/>
          </p:nvPr>
        </p:nvSpPr>
        <p:spPr/>
        <p:txBody>
          <a:bodyPr/>
          <a:lstStyle/>
          <a:p>
            <a:pPr>
              <a:defRPr/>
            </a:pPr>
            <a:r>
              <a:rPr lang="nl-NL" dirty="0"/>
              <a:t>Corniel Nobel, 2018-02-15, Utrecht</a:t>
            </a:r>
          </a:p>
        </p:txBody>
      </p:sp>
    </p:spTree>
    <p:extLst>
      <p:ext uri="{BB962C8B-B14F-4D97-AF65-F5344CB8AC3E}">
        <p14:creationId xmlns:p14="http://schemas.microsoft.com/office/powerpoint/2010/main" val="35418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8C9875C-B052-4679-B197-FE0300FDC2F6}"/>
              </a:ext>
            </a:extLst>
          </p:cNvPr>
          <p:cNvSpPr>
            <a:spLocks noGrp="1"/>
          </p:cNvSpPr>
          <p:nvPr>
            <p:ph type="title"/>
          </p:nvPr>
        </p:nvSpPr>
        <p:spPr>
          <a:xfrm>
            <a:off x="234950" y="457200"/>
            <a:ext cx="2237143" cy="4335462"/>
          </a:xfrm>
          <a:solidFill>
            <a:srgbClr val="C6341B"/>
          </a:solidFill>
        </p:spPr>
        <p:txBody>
          <a:bodyPr/>
          <a:lstStyle/>
          <a:p>
            <a:pPr>
              <a:lnSpc>
                <a:spcPct val="150000"/>
              </a:lnSpc>
            </a:pPr>
            <a:r>
              <a:rPr lang="en-US" dirty="0"/>
              <a:t>Flow</a:t>
            </a:r>
            <a:br>
              <a:rPr lang="en-US" dirty="0"/>
            </a:br>
            <a:endParaRPr lang="en-US" sz="2000" b="0" cap="none" dirty="0"/>
          </a:p>
        </p:txBody>
      </p:sp>
      <p:sp>
        <p:nvSpPr>
          <p:cNvPr id="4" name="Footer Placeholder 3">
            <a:extLst>
              <a:ext uri="{FF2B5EF4-FFF2-40B4-BE49-F238E27FC236}">
                <a16:creationId xmlns:a16="http://schemas.microsoft.com/office/drawing/2014/main" id="{83CD4BF8-32CA-45AD-9002-D8E8B218D114}"/>
              </a:ext>
            </a:extLst>
          </p:cNvPr>
          <p:cNvSpPr>
            <a:spLocks noGrp="1"/>
          </p:cNvSpPr>
          <p:nvPr>
            <p:ph type="ftr" sz="quarter" idx="10"/>
          </p:nvPr>
        </p:nvSpPr>
        <p:spPr/>
        <p:txBody>
          <a:bodyPr/>
          <a:lstStyle/>
          <a:p>
            <a:r>
              <a:rPr lang="en-US"/>
              <a:t>- Secure by default</a:t>
            </a:r>
            <a:endParaRPr lang="nl-NL" dirty="0"/>
          </a:p>
        </p:txBody>
      </p:sp>
      <p:sp>
        <p:nvSpPr>
          <p:cNvPr id="5" name="Slide Number Placeholder 4">
            <a:extLst>
              <a:ext uri="{FF2B5EF4-FFF2-40B4-BE49-F238E27FC236}">
                <a16:creationId xmlns:a16="http://schemas.microsoft.com/office/drawing/2014/main" id="{49B344A8-FF65-4647-B356-F1F4D095B58C}"/>
              </a:ext>
            </a:extLst>
          </p:cNvPr>
          <p:cNvSpPr>
            <a:spLocks noGrp="1"/>
          </p:cNvSpPr>
          <p:nvPr>
            <p:ph type="sldNum" sz="quarter" idx="11"/>
          </p:nvPr>
        </p:nvSpPr>
        <p:spPr/>
        <p:txBody>
          <a:bodyPr/>
          <a:lstStyle/>
          <a:p>
            <a:fld id="{48AF851C-FB1B-4A72-82CB-C434B65F5D11}" type="slidenum">
              <a:rPr lang="nl-NL" smtClean="0"/>
              <a:pPr/>
              <a:t>10</a:t>
            </a:fld>
            <a:endParaRPr lang="nl-NL"/>
          </a:p>
        </p:txBody>
      </p:sp>
    </p:spTree>
    <p:extLst>
      <p:ext uri="{BB962C8B-B14F-4D97-AF65-F5344CB8AC3E}">
        <p14:creationId xmlns:p14="http://schemas.microsoft.com/office/powerpoint/2010/main" val="1594631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8C9875C-B052-4679-B197-FE0300FDC2F6}"/>
              </a:ext>
            </a:extLst>
          </p:cNvPr>
          <p:cNvSpPr>
            <a:spLocks noGrp="1"/>
          </p:cNvSpPr>
          <p:nvPr>
            <p:ph type="title"/>
          </p:nvPr>
        </p:nvSpPr>
        <p:spPr>
          <a:xfrm>
            <a:off x="234950" y="457200"/>
            <a:ext cx="2237143" cy="4335462"/>
          </a:xfrm>
          <a:solidFill>
            <a:srgbClr val="C6341B"/>
          </a:solidFill>
        </p:spPr>
        <p:txBody>
          <a:bodyPr/>
          <a:lstStyle/>
          <a:p>
            <a:pPr>
              <a:lnSpc>
                <a:spcPct val="150000"/>
              </a:lnSpc>
            </a:pPr>
            <a:r>
              <a:rPr lang="en-US" dirty="0"/>
              <a:t>Flow</a:t>
            </a:r>
            <a:br>
              <a:rPr lang="en-US" dirty="0"/>
            </a:br>
            <a:endParaRPr lang="en-US" sz="2000" b="0" cap="none" dirty="0"/>
          </a:p>
        </p:txBody>
      </p:sp>
      <p:sp>
        <p:nvSpPr>
          <p:cNvPr id="4" name="Footer Placeholder 3">
            <a:extLst>
              <a:ext uri="{FF2B5EF4-FFF2-40B4-BE49-F238E27FC236}">
                <a16:creationId xmlns:a16="http://schemas.microsoft.com/office/drawing/2014/main" id="{83CD4BF8-32CA-45AD-9002-D8E8B218D114}"/>
              </a:ext>
            </a:extLst>
          </p:cNvPr>
          <p:cNvSpPr>
            <a:spLocks noGrp="1"/>
          </p:cNvSpPr>
          <p:nvPr>
            <p:ph type="ftr" sz="quarter" idx="10"/>
          </p:nvPr>
        </p:nvSpPr>
        <p:spPr/>
        <p:txBody>
          <a:bodyPr/>
          <a:lstStyle/>
          <a:p>
            <a:r>
              <a:rPr lang="en-US"/>
              <a:t>- Secure by default</a:t>
            </a:r>
            <a:endParaRPr lang="nl-NL" dirty="0"/>
          </a:p>
        </p:txBody>
      </p:sp>
      <p:sp>
        <p:nvSpPr>
          <p:cNvPr id="5" name="Slide Number Placeholder 4">
            <a:extLst>
              <a:ext uri="{FF2B5EF4-FFF2-40B4-BE49-F238E27FC236}">
                <a16:creationId xmlns:a16="http://schemas.microsoft.com/office/drawing/2014/main" id="{49B344A8-FF65-4647-B356-F1F4D095B58C}"/>
              </a:ext>
            </a:extLst>
          </p:cNvPr>
          <p:cNvSpPr>
            <a:spLocks noGrp="1"/>
          </p:cNvSpPr>
          <p:nvPr>
            <p:ph type="sldNum" sz="quarter" idx="11"/>
          </p:nvPr>
        </p:nvSpPr>
        <p:spPr/>
        <p:txBody>
          <a:bodyPr/>
          <a:lstStyle/>
          <a:p>
            <a:fld id="{48AF851C-FB1B-4A72-82CB-C434B65F5D11}" type="slidenum">
              <a:rPr lang="nl-NL" smtClean="0"/>
              <a:pPr/>
              <a:t>11</a:t>
            </a:fld>
            <a:endParaRPr lang="nl-NL"/>
          </a:p>
        </p:txBody>
      </p:sp>
      <p:sp>
        <p:nvSpPr>
          <p:cNvPr id="11" name="Rectangle: Rounded Corners 10">
            <a:extLst>
              <a:ext uri="{FF2B5EF4-FFF2-40B4-BE49-F238E27FC236}">
                <a16:creationId xmlns:a16="http://schemas.microsoft.com/office/drawing/2014/main" id="{1EBBC776-9B63-4584-890D-31B08F1DB7C8}"/>
              </a:ext>
            </a:extLst>
          </p:cNvPr>
          <p:cNvSpPr/>
          <p:nvPr/>
        </p:nvSpPr>
        <p:spPr>
          <a:xfrm>
            <a:off x="408781" y="1157593"/>
            <a:ext cx="1828801" cy="1799616"/>
          </a:xfrm>
          <a:prstGeom prst="roundRect">
            <a:avLst/>
          </a:prstGeom>
          <a:solidFill>
            <a:srgbClr val="9C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t>Middleware</a:t>
            </a:r>
            <a:br>
              <a:rPr lang="en-US" dirty="0"/>
            </a:br>
            <a:r>
              <a:rPr lang="en-US" sz="1600" dirty="0">
                <a:solidFill>
                  <a:schemeClr val="bg1"/>
                </a:solidFill>
              </a:rPr>
              <a:t>- Identification</a:t>
            </a:r>
            <a:br>
              <a:rPr lang="en-US" sz="1600" dirty="0">
                <a:solidFill>
                  <a:schemeClr val="bg1"/>
                </a:solidFill>
              </a:rPr>
            </a:br>
            <a:r>
              <a:rPr lang="en-US" sz="1600" dirty="0">
                <a:solidFill>
                  <a:schemeClr val="bg1"/>
                </a:solidFill>
              </a:rPr>
              <a:t>- Authentication</a:t>
            </a:r>
            <a:br>
              <a:rPr lang="en-US" sz="1600" dirty="0">
                <a:solidFill>
                  <a:schemeClr val="bg1"/>
                </a:solidFill>
              </a:rPr>
            </a:br>
            <a:r>
              <a:rPr lang="en-US" sz="1600" dirty="0">
                <a:solidFill>
                  <a:schemeClr val="bg1"/>
                </a:solidFill>
              </a:rPr>
              <a:t>- Authorization</a:t>
            </a:r>
          </a:p>
        </p:txBody>
      </p:sp>
    </p:spTree>
    <p:extLst>
      <p:ext uri="{BB962C8B-B14F-4D97-AF65-F5344CB8AC3E}">
        <p14:creationId xmlns:p14="http://schemas.microsoft.com/office/powerpoint/2010/main" val="3046034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8C9875C-B052-4679-B197-FE0300FDC2F6}"/>
              </a:ext>
            </a:extLst>
          </p:cNvPr>
          <p:cNvSpPr>
            <a:spLocks noGrp="1"/>
          </p:cNvSpPr>
          <p:nvPr>
            <p:ph type="title"/>
          </p:nvPr>
        </p:nvSpPr>
        <p:spPr>
          <a:xfrm>
            <a:off x="234950" y="457200"/>
            <a:ext cx="2237143" cy="4335462"/>
          </a:xfrm>
          <a:solidFill>
            <a:srgbClr val="C6341B"/>
          </a:solidFill>
        </p:spPr>
        <p:txBody>
          <a:bodyPr/>
          <a:lstStyle/>
          <a:p>
            <a:pPr>
              <a:lnSpc>
                <a:spcPct val="150000"/>
              </a:lnSpc>
            </a:pPr>
            <a:r>
              <a:rPr lang="en-US" dirty="0"/>
              <a:t>Flow</a:t>
            </a:r>
            <a:br>
              <a:rPr lang="en-US" dirty="0"/>
            </a:br>
            <a:endParaRPr lang="en-US" sz="2000" b="0" cap="none" dirty="0"/>
          </a:p>
        </p:txBody>
      </p:sp>
      <p:sp>
        <p:nvSpPr>
          <p:cNvPr id="4" name="Footer Placeholder 3">
            <a:extLst>
              <a:ext uri="{FF2B5EF4-FFF2-40B4-BE49-F238E27FC236}">
                <a16:creationId xmlns:a16="http://schemas.microsoft.com/office/drawing/2014/main" id="{83CD4BF8-32CA-45AD-9002-D8E8B218D114}"/>
              </a:ext>
            </a:extLst>
          </p:cNvPr>
          <p:cNvSpPr>
            <a:spLocks noGrp="1"/>
          </p:cNvSpPr>
          <p:nvPr>
            <p:ph type="ftr" sz="quarter" idx="10"/>
          </p:nvPr>
        </p:nvSpPr>
        <p:spPr/>
        <p:txBody>
          <a:bodyPr/>
          <a:lstStyle/>
          <a:p>
            <a:r>
              <a:rPr lang="en-US"/>
              <a:t>- Secure by default</a:t>
            </a:r>
            <a:endParaRPr lang="nl-NL" dirty="0"/>
          </a:p>
        </p:txBody>
      </p:sp>
      <p:sp>
        <p:nvSpPr>
          <p:cNvPr id="5" name="Slide Number Placeholder 4">
            <a:extLst>
              <a:ext uri="{FF2B5EF4-FFF2-40B4-BE49-F238E27FC236}">
                <a16:creationId xmlns:a16="http://schemas.microsoft.com/office/drawing/2014/main" id="{49B344A8-FF65-4647-B356-F1F4D095B58C}"/>
              </a:ext>
            </a:extLst>
          </p:cNvPr>
          <p:cNvSpPr>
            <a:spLocks noGrp="1"/>
          </p:cNvSpPr>
          <p:nvPr>
            <p:ph type="sldNum" sz="quarter" idx="11"/>
          </p:nvPr>
        </p:nvSpPr>
        <p:spPr/>
        <p:txBody>
          <a:bodyPr/>
          <a:lstStyle/>
          <a:p>
            <a:fld id="{48AF851C-FB1B-4A72-82CB-C434B65F5D11}" type="slidenum">
              <a:rPr lang="nl-NL" smtClean="0"/>
              <a:pPr/>
              <a:t>12</a:t>
            </a:fld>
            <a:endParaRPr lang="nl-NL"/>
          </a:p>
        </p:txBody>
      </p:sp>
      <p:sp>
        <p:nvSpPr>
          <p:cNvPr id="11" name="Rectangle: Rounded Corners 10">
            <a:extLst>
              <a:ext uri="{FF2B5EF4-FFF2-40B4-BE49-F238E27FC236}">
                <a16:creationId xmlns:a16="http://schemas.microsoft.com/office/drawing/2014/main" id="{1EBBC776-9B63-4584-890D-31B08F1DB7C8}"/>
              </a:ext>
            </a:extLst>
          </p:cNvPr>
          <p:cNvSpPr/>
          <p:nvPr/>
        </p:nvSpPr>
        <p:spPr>
          <a:xfrm>
            <a:off x="408781" y="1157593"/>
            <a:ext cx="1828801" cy="1799616"/>
          </a:xfrm>
          <a:prstGeom prst="roundRect">
            <a:avLst/>
          </a:prstGeom>
          <a:solidFill>
            <a:srgbClr val="9C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t>Middleware</a:t>
            </a:r>
            <a:br>
              <a:rPr lang="en-US" dirty="0"/>
            </a:br>
            <a:r>
              <a:rPr lang="en-US" sz="1600" dirty="0">
                <a:solidFill>
                  <a:schemeClr val="bg1"/>
                </a:solidFill>
              </a:rPr>
              <a:t>- Identification</a:t>
            </a:r>
            <a:br>
              <a:rPr lang="en-US" sz="1600" dirty="0">
                <a:solidFill>
                  <a:schemeClr val="bg1"/>
                </a:solidFill>
              </a:rPr>
            </a:br>
            <a:r>
              <a:rPr lang="en-US" sz="1600" dirty="0">
                <a:solidFill>
                  <a:schemeClr val="bg1"/>
                </a:solidFill>
              </a:rPr>
              <a:t>- Authentication</a:t>
            </a:r>
            <a:br>
              <a:rPr lang="en-US" sz="1600" dirty="0">
                <a:solidFill>
                  <a:schemeClr val="bg1"/>
                </a:solidFill>
              </a:rPr>
            </a:br>
            <a:r>
              <a:rPr lang="en-US" sz="1600" dirty="0">
                <a:solidFill>
                  <a:schemeClr val="bg1"/>
                </a:solidFill>
              </a:rPr>
              <a:t>- Authorization</a:t>
            </a:r>
          </a:p>
        </p:txBody>
      </p:sp>
      <p:sp>
        <p:nvSpPr>
          <p:cNvPr id="12" name="Rectangle: Rounded Corners 11">
            <a:extLst>
              <a:ext uri="{FF2B5EF4-FFF2-40B4-BE49-F238E27FC236}">
                <a16:creationId xmlns:a16="http://schemas.microsoft.com/office/drawing/2014/main" id="{C870ED51-3749-44A0-88F7-F151A5BFC214}"/>
              </a:ext>
            </a:extLst>
          </p:cNvPr>
          <p:cNvSpPr/>
          <p:nvPr/>
        </p:nvSpPr>
        <p:spPr>
          <a:xfrm>
            <a:off x="408780" y="3150225"/>
            <a:ext cx="1828801" cy="1449421"/>
          </a:xfrm>
          <a:prstGeom prst="roundRect">
            <a:avLst/>
          </a:prstGeom>
          <a:solidFill>
            <a:srgbClr val="9C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t>Endpoint</a:t>
            </a:r>
          </a:p>
          <a:p>
            <a:pPr>
              <a:lnSpc>
                <a:spcPct val="150000"/>
              </a:lnSpc>
            </a:pPr>
            <a:r>
              <a:rPr lang="en-US" sz="1600" dirty="0">
                <a:solidFill>
                  <a:schemeClr val="bg1"/>
                </a:solidFill>
              </a:rPr>
              <a:t>- Authorization</a:t>
            </a:r>
          </a:p>
          <a:p>
            <a:pPr>
              <a:lnSpc>
                <a:spcPct val="150000"/>
              </a:lnSpc>
            </a:pPr>
            <a:r>
              <a:rPr lang="en-US" sz="1600" dirty="0">
                <a:solidFill>
                  <a:schemeClr val="bg1"/>
                </a:solidFill>
              </a:rPr>
              <a:t>- </a:t>
            </a:r>
            <a:r>
              <a:rPr lang="en-US" sz="1600" i="1" dirty="0">
                <a:solidFill>
                  <a:schemeClr val="bg1">
                    <a:lumMod val="75000"/>
                  </a:schemeClr>
                </a:solidFill>
              </a:rPr>
              <a:t>Custom events</a:t>
            </a:r>
          </a:p>
        </p:txBody>
      </p:sp>
    </p:spTree>
    <p:extLst>
      <p:ext uri="{BB962C8B-B14F-4D97-AF65-F5344CB8AC3E}">
        <p14:creationId xmlns:p14="http://schemas.microsoft.com/office/powerpoint/2010/main" val="1383661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8C9875C-B052-4679-B197-FE0300FDC2F6}"/>
              </a:ext>
            </a:extLst>
          </p:cNvPr>
          <p:cNvSpPr>
            <a:spLocks noGrp="1"/>
          </p:cNvSpPr>
          <p:nvPr>
            <p:ph type="title"/>
          </p:nvPr>
        </p:nvSpPr>
        <p:spPr>
          <a:xfrm>
            <a:off x="234950" y="457200"/>
            <a:ext cx="2237143" cy="4335462"/>
          </a:xfrm>
          <a:solidFill>
            <a:schemeClr val="bg1">
              <a:lumMod val="85000"/>
            </a:schemeClr>
          </a:solidFill>
        </p:spPr>
        <p:txBody>
          <a:bodyPr/>
          <a:lstStyle/>
          <a:p>
            <a:pPr>
              <a:lnSpc>
                <a:spcPct val="150000"/>
              </a:lnSpc>
            </a:pPr>
            <a:r>
              <a:rPr lang="en-US" dirty="0">
                <a:solidFill>
                  <a:schemeClr val="bg1">
                    <a:lumMod val="75000"/>
                  </a:schemeClr>
                </a:solidFill>
              </a:rPr>
              <a:t>Flow</a:t>
            </a:r>
            <a:br>
              <a:rPr lang="en-US" dirty="0"/>
            </a:br>
            <a:endParaRPr lang="en-US" sz="2000" b="0" cap="none" dirty="0"/>
          </a:p>
        </p:txBody>
      </p:sp>
      <p:sp>
        <p:nvSpPr>
          <p:cNvPr id="4" name="Footer Placeholder 3">
            <a:extLst>
              <a:ext uri="{FF2B5EF4-FFF2-40B4-BE49-F238E27FC236}">
                <a16:creationId xmlns:a16="http://schemas.microsoft.com/office/drawing/2014/main" id="{83CD4BF8-32CA-45AD-9002-D8E8B218D114}"/>
              </a:ext>
            </a:extLst>
          </p:cNvPr>
          <p:cNvSpPr>
            <a:spLocks noGrp="1"/>
          </p:cNvSpPr>
          <p:nvPr>
            <p:ph type="ftr" sz="quarter" idx="10"/>
          </p:nvPr>
        </p:nvSpPr>
        <p:spPr/>
        <p:txBody>
          <a:bodyPr/>
          <a:lstStyle/>
          <a:p>
            <a:r>
              <a:rPr lang="en-US"/>
              <a:t>- Secure by default</a:t>
            </a:r>
            <a:endParaRPr lang="nl-NL" dirty="0"/>
          </a:p>
        </p:txBody>
      </p:sp>
      <p:sp>
        <p:nvSpPr>
          <p:cNvPr id="5" name="Slide Number Placeholder 4">
            <a:extLst>
              <a:ext uri="{FF2B5EF4-FFF2-40B4-BE49-F238E27FC236}">
                <a16:creationId xmlns:a16="http://schemas.microsoft.com/office/drawing/2014/main" id="{49B344A8-FF65-4647-B356-F1F4D095B58C}"/>
              </a:ext>
            </a:extLst>
          </p:cNvPr>
          <p:cNvSpPr>
            <a:spLocks noGrp="1"/>
          </p:cNvSpPr>
          <p:nvPr>
            <p:ph type="sldNum" sz="quarter" idx="11"/>
          </p:nvPr>
        </p:nvSpPr>
        <p:spPr/>
        <p:txBody>
          <a:bodyPr/>
          <a:lstStyle/>
          <a:p>
            <a:fld id="{48AF851C-FB1B-4A72-82CB-C434B65F5D11}" type="slidenum">
              <a:rPr lang="nl-NL" smtClean="0"/>
              <a:pPr/>
              <a:t>13</a:t>
            </a:fld>
            <a:endParaRPr lang="nl-NL"/>
          </a:p>
        </p:txBody>
      </p:sp>
      <p:sp>
        <p:nvSpPr>
          <p:cNvPr id="11" name="Rectangle: Rounded Corners 10">
            <a:extLst>
              <a:ext uri="{FF2B5EF4-FFF2-40B4-BE49-F238E27FC236}">
                <a16:creationId xmlns:a16="http://schemas.microsoft.com/office/drawing/2014/main" id="{1EBBC776-9B63-4584-890D-31B08F1DB7C8}"/>
              </a:ext>
            </a:extLst>
          </p:cNvPr>
          <p:cNvSpPr/>
          <p:nvPr/>
        </p:nvSpPr>
        <p:spPr>
          <a:xfrm>
            <a:off x="408781" y="1157593"/>
            <a:ext cx="1828801" cy="179961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solidFill>
                  <a:schemeClr val="bg1">
                    <a:lumMod val="75000"/>
                  </a:schemeClr>
                </a:solidFill>
              </a:rPr>
              <a:t>Middleware</a:t>
            </a:r>
            <a:br>
              <a:rPr lang="en-US" dirty="0">
                <a:solidFill>
                  <a:schemeClr val="bg1">
                    <a:lumMod val="75000"/>
                  </a:schemeClr>
                </a:solidFill>
              </a:rPr>
            </a:br>
            <a:r>
              <a:rPr lang="en-US" sz="1600" dirty="0">
                <a:solidFill>
                  <a:schemeClr val="bg1">
                    <a:lumMod val="75000"/>
                  </a:schemeClr>
                </a:solidFill>
              </a:rPr>
              <a:t>- Identification</a:t>
            </a:r>
            <a:br>
              <a:rPr lang="en-US" sz="1600" dirty="0">
                <a:solidFill>
                  <a:schemeClr val="bg1">
                    <a:lumMod val="75000"/>
                  </a:schemeClr>
                </a:solidFill>
              </a:rPr>
            </a:br>
            <a:r>
              <a:rPr lang="en-US" sz="1600" dirty="0">
                <a:solidFill>
                  <a:schemeClr val="bg1">
                    <a:lumMod val="75000"/>
                  </a:schemeClr>
                </a:solidFill>
              </a:rPr>
              <a:t>- Authentication</a:t>
            </a:r>
            <a:br>
              <a:rPr lang="en-US" sz="1600" dirty="0">
                <a:solidFill>
                  <a:schemeClr val="bg1">
                    <a:lumMod val="75000"/>
                  </a:schemeClr>
                </a:solidFill>
              </a:rPr>
            </a:br>
            <a:r>
              <a:rPr lang="en-US" sz="1600" dirty="0">
                <a:solidFill>
                  <a:schemeClr val="bg1">
                    <a:lumMod val="75000"/>
                  </a:schemeClr>
                </a:solidFill>
              </a:rPr>
              <a:t>- Authorization</a:t>
            </a:r>
          </a:p>
        </p:txBody>
      </p:sp>
      <p:sp>
        <p:nvSpPr>
          <p:cNvPr id="12" name="Rectangle: Rounded Corners 11">
            <a:extLst>
              <a:ext uri="{FF2B5EF4-FFF2-40B4-BE49-F238E27FC236}">
                <a16:creationId xmlns:a16="http://schemas.microsoft.com/office/drawing/2014/main" id="{C870ED51-3749-44A0-88F7-F151A5BFC214}"/>
              </a:ext>
            </a:extLst>
          </p:cNvPr>
          <p:cNvSpPr/>
          <p:nvPr/>
        </p:nvSpPr>
        <p:spPr>
          <a:xfrm>
            <a:off x="408780" y="3150225"/>
            <a:ext cx="1828801" cy="144942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solidFill>
                  <a:schemeClr val="bg1">
                    <a:lumMod val="75000"/>
                  </a:schemeClr>
                </a:solidFill>
              </a:rPr>
              <a:t>Endpoint</a:t>
            </a:r>
          </a:p>
          <a:p>
            <a:pPr>
              <a:lnSpc>
                <a:spcPct val="150000"/>
              </a:lnSpc>
            </a:pPr>
            <a:r>
              <a:rPr lang="en-US" sz="1600" dirty="0">
                <a:solidFill>
                  <a:schemeClr val="bg1">
                    <a:lumMod val="75000"/>
                  </a:schemeClr>
                </a:solidFill>
              </a:rPr>
              <a:t>- Authorization</a:t>
            </a:r>
          </a:p>
          <a:p>
            <a:pPr>
              <a:lnSpc>
                <a:spcPct val="150000"/>
              </a:lnSpc>
            </a:pPr>
            <a:r>
              <a:rPr lang="en-US" sz="1600" dirty="0">
                <a:solidFill>
                  <a:schemeClr val="bg1">
                    <a:lumMod val="75000"/>
                  </a:schemeClr>
                </a:solidFill>
              </a:rPr>
              <a:t>- </a:t>
            </a:r>
            <a:r>
              <a:rPr lang="en-US" sz="1600" i="1" dirty="0">
                <a:solidFill>
                  <a:schemeClr val="bg1">
                    <a:lumMod val="75000"/>
                  </a:schemeClr>
                </a:solidFill>
              </a:rPr>
              <a:t>Custom events</a:t>
            </a:r>
          </a:p>
        </p:txBody>
      </p:sp>
      <p:sp>
        <p:nvSpPr>
          <p:cNvPr id="8" name="Rectangle: Rounded Corners 7">
            <a:extLst>
              <a:ext uri="{FF2B5EF4-FFF2-40B4-BE49-F238E27FC236}">
                <a16:creationId xmlns:a16="http://schemas.microsoft.com/office/drawing/2014/main" id="{7CF7039F-AEF2-4E41-8118-AB69CBD553CC}"/>
              </a:ext>
            </a:extLst>
          </p:cNvPr>
          <p:cNvSpPr/>
          <p:nvPr/>
        </p:nvSpPr>
        <p:spPr>
          <a:xfrm>
            <a:off x="2127808" y="1359468"/>
            <a:ext cx="2119728" cy="3195484"/>
          </a:xfrm>
          <a:prstGeom prst="roundRect">
            <a:avLst/>
          </a:prstGeom>
          <a:solidFill>
            <a:srgbClr val="C6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CONTEXT</a:t>
            </a:r>
            <a:br>
              <a:rPr lang="en-US" dirty="0"/>
            </a:br>
            <a:endParaRPr lang="en-US" sz="1600" dirty="0">
              <a:solidFill>
                <a:schemeClr val="bg1"/>
              </a:solidFill>
            </a:endParaRPr>
          </a:p>
        </p:txBody>
      </p:sp>
    </p:spTree>
    <p:extLst>
      <p:ext uri="{BB962C8B-B14F-4D97-AF65-F5344CB8AC3E}">
        <p14:creationId xmlns:p14="http://schemas.microsoft.com/office/powerpoint/2010/main" val="70223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8C9875C-B052-4679-B197-FE0300FDC2F6}"/>
              </a:ext>
            </a:extLst>
          </p:cNvPr>
          <p:cNvSpPr>
            <a:spLocks noGrp="1"/>
          </p:cNvSpPr>
          <p:nvPr>
            <p:ph type="title"/>
          </p:nvPr>
        </p:nvSpPr>
        <p:spPr>
          <a:xfrm>
            <a:off x="234950" y="457200"/>
            <a:ext cx="2237143" cy="4335462"/>
          </a:xfrm>
          <a:solidFill>
            <a:schemeClr val="bg1">
              <a:lumMod val="85000"/>
            </a:schemeClr>
          </a:solidFill>
        </p:spPr>
        <p:txBody>
          <a:bodyPr/>
          <a:lstStyle/>
          <a:p>
            <a:pPr>
              <a:lnSpc>
                <a:spcPct val="150000"/>
              </a:lnSpc>
            </a:pPr>
            <a:r>
              <a:rPr lang="en-US" dirty="0">
                <a:solidFill>
                  <a:schemeClr val="bg1">
                    <a:lumMod val="75000"/>
                  </a:schemeClr>
                </a:solidFill>
              </a:rPr>
              <a:t>Flow</a:t>
            </a:r>
            <a:br>
              <a:rPr lang="en-US" dirty="0"/>
            </a:br>
            <a:endParaRPr lang="en-US" sz="2000" b="0" cap="none" dirty="0"/>
          </a:p>
        </p:txBody>
      </p:sp>
      <p:sp>
        <p:nvSpPr>
          <p:cNvPr id="4" name="Footer Placeholder 3">
            <a:extLst>
              <a:ext uri="{FF2B5EF4-FFF2-40B4-BE49-F238E27FC236}">
                <a16:creationId xmlns:a16="http://schemas.microsoft.com/office/drawing/2014/main" id="{83CD4BF8-32CA-45AD-9002-D8E8B218D114}"/>
              </a:ext>
            </a:extLst>
          </p:cNvPr>
          <p:cNvSpPr>
            <a:spLocks noGrp="1"/>
          </p:cNvSpPr>
          <p:nvPr>
            <p:ph type="ftr" sz="quarter" idx="10"/>
          </p:nvPr>
        </p:nvSpPr>
        <p:spPr/>
        <p:txBody>
          <a:bodyPr/>
          <a:lstStyle/>
          <a:p>
            <a:r>
              <a:rPr lang="en-US"/>
              <a:t>- Secure by default</a:t>
            </a:r>
            <a:endParaRPr lang="nl-NL" dirty="0"/>
          </a:p>
        </p:txBody>
      </p:sp>
      <p:sp>
        <p:nvSpPr>
          <p:cNvPr id="5" name="Slide Number Placeholder 4">
            <a:extLst>
              <a:ext uri="{FF2B5EF4-FFF2-40B4-BE49-F238E27FC236}">
                <a16:creationId xmlns:a16="http://schemas.microsoft.com/office/drawing/2014/main" id="{49B344A8-FF65-4647-B356-F1F4D095B58C}"/>
              </a:ext>
            </a:extLst>
          </p:cNvPr>
          <p:cNvSpPr>
            <a:spLocks noGrp="1"/>
          </p:cNvSpPr>
          <p:nvPr>
            <p:ph type="sldNum" sz="quarter" idx="11"/>
          </p:nvPr>
        </p:nvSpPr>
        <p:spPr/>
        <p:txBody>
          <a:bodyPr/>
          <a:lstStyle/>
          <a:p>
            <a:fld id="{48AF851C-FB1B-4A72-82CB-C434B65F5D11}" type="slidenum">
              <a:rPr lang="nl-NL" smtClean="0"/>
              <a:pPr/>
              <a:t>14</a:t>
            </a:fld>
            <a:endParaRPr lang="nl-NL"/>
          </a:p>
        </p:txBody>
      </p:sp>
      <p:sp>
        <p:nvSpPr>
          <p:cNvPr id="11" name="Rectangle: Rounded Corners 10">
            <a:extLst>
              <a:ext uri="{FF2B5EF4-FFF2-40B4-BE49-F238E27FC236}">
                <a16:creationId xmlns:a16="http://schemas.microsoft.com/office/drawing/2014/main" id="{1EBBC776-9B63-4584-890D-31B08F1DB7C8}"/>
              </a:ext>
            </a:extLst>
          </p:cNvPr>
          <p:cNvSpPr/>
          <p:nvPr/>
        </p:nvSpPr>
        <p:spPr>
          <a:xfrm>
            <a:off x="408781" y="1157593"/>
            <a:ext cx="1828801" cy="179961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solidFill>
                  <a:schemeClr val="bg1">
                    <a:lumMod val="75000"/>
                  </a:schemeClr>
                </a:solidFill>
              </a:rPr>
              <a:t>Middleware</a:t>
            </a:r>
            <a:br>
              <a:rPr lang="en-US" dirty="0">
                <a:solidFill>
                  <a:schemeClr val="bg1">
                    <a:lumMod val="75000"/>
                  </a:schemeClr>
                </a:solidFill>
              </a:rPr>
            </a:br>
            <a:r>
              <a:rPr lang="en-US" sz="1600" dirty="0">
                <a:solidFill>
                  <a:schemeClr val="bg1">
                    <a:lumMod val="75000"/>
                  </a:schemeClr>
                </a:solidFill>
              </a:rPr>
              <a:t>- Identification</a:t>
            </a:r>
            <a:br>
              <a:rPr lang="en-US" sz="1600" dirty="0">
                <a:solidFill>
                  <a:schemeClr val="bg1">
                    <a:lumMod val="75000"/>
                  </a:schemeClr>
                </a:solidFill>
              </a:rPr>
            </a:br>
            <a:r>
              <a:rPr lang="en-US" sz="1600" dirty="0">
                <a:solidFill>
                  <a:schemeClr val="bg1">
                    <a:lumMod val="75000"/>
                  </a:schemeClr>
                </a:solidFill>
              </a:rPr>
              <a:t>- Authentication</a:t>
            </a:r>
            <a:br>
              <a:rPr lang="en-US" sz="1600" dirty="0">
                <a:solidFill>
                  <a:schemeClr val="bg1">
                    <a:lumMod val="75000"/>
                  </a:schemeClr>
                </a:solidFill>
              </a:rPr>
            </a:br>
            <a:r>
              <a:rPr lang="en-US" sz="1600" dirty="0">
                <a:solidFill>
                  <a:schemeClr val="bg1">
                    <a:lumMod val="75000"/>
                  </a:schemeClr>
                </a:solidFill>
              </a:rPr>
              <a:t>- Authorization</a:t>
            </a:r>
          </a:p>
        </p:txBody>
      </p:sp>
      <p:sp>
        <p:nvSpPr>
          <p:cNvPr id="12" name="Rectangle: Rounded Corners 11">
            <a:extLst>
              <a:ext uri="{FF2B5EF4-FFF2-40B4-BE49-F238E27FC236}">
                <a16:creationId xmlns:a16="http://schemas.microsoft.com/office/drawing/2014/main" id="{C870ED51-3749-44A0-88F7-F151A5BFC214}"/>
              </a:ext>
            </a:extLst>
          </p:cNvPr>
          <p:cNvSpPr/>
          <p:nvPr/>
        </p:nvSpPr>
        <p:spPr>
          <a:xfrm>
            <a:off x="408780" y="3150225"/>
            <a:ext cx="1828801" cy="144942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solidFill>
                  <a:schemeClr val="bg1">
                    <a:lumMod val="75000"/>
                  </a:schemeClr>
                </a:solidFill>
              </a:rPr>
              <a:t>Endpoint</a:t>
            </a:r>
          </a:p>
          <a:p>
            <a:pPr>
              <a:lnSpc>
                <a:spcPct val="150000"/>
              </a:lnSpc>
            </a:pPr>
            <a:r>
              <a:rPr lang="en-US" sz="1600" dirty="0">
                <a:solidFill>
                  <a:schemeClr val="bg1">
                    <a:lumMod val="75000"/>
                  </a:schemeClr>
                </a:solidFill>
              </a:rPr>
              <a:t>- Authorization</a:t>
            </a:r>
          </a:p>
          <a:p>
            <a:pPr>
              <a:lnSpc>
                <a:spcPct val="150000"/>
              </a:lnSpc>
            </a:pPr>
            <a:r>
              <a:rPr lang="en-US" sz="1600" dirty="0">
                <a:solidFill>
                  <a:schemeClr val="bg1">
                    <a:lumMod val="75000"/>
                  </a:schemeClr>
                </a:solidFill>
              </a:rPr>
              <a:t>- </a:t>
            </a:r>
            <a:r>
              <a:rPr lang="en-US" sz="1600" i="1" dirty="0">
                <a:solidFill>
                  <a:schemeClr val="bg1">
                    <a:lumMod val="75000"/>
                  </a:schemeClr>
                </a:solidFill>
              </a:rPr>
              <a:t>Custom events</a:t>
            </a:r>
          </a:p>
        </p:txBody>
      </p:sp>
      <p:sp>
        <p:nvSpPr>
          <p:cNvPr id="8" name="Rectangle: Rounded Corners 7">
            <a:extLst>
              <a:ext uri="{FF2B5EF4-FFF2-40B4-BE49-F238E27FC236}">
                <a16:creationId xmlns:a16="http://schemas.microsoft.com/office/drawing/2014/main" id="{7CF7039F-AEF2-4E41-8118-AB69CBD553CC}"/>
              </a:ext>
            </a:extLst>
          </p:cNvPr>
          <p:cNvSpPr/>
          <p:nvPr/>
        </p:nvSpPr>
        <p:spPr>
          <a:xfrm>
            <a:off x="2127808" y="1359468"/>
            <a:ext cx="2119728" cy="3195484"/>
          </a:xfrm>
          <a:prstGeom prst="roundRect">
            <a:avLst/>
          </a:prstGeom>
          <a:solidFill>
            <a:srgbClr val="C6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CONTEXT</a:t>
            </a:r>
            <a:br>
              <a:rPr lang="en-US" dirty="0"/>
            </a:br>
            <a:r>
              <a:rPr lang="en-US" sz="1600" dirty="0">
                <a:solidFill>
                  <a:schemeClr val="bg1"/>
                </a:solidFill>
              </a:rPr>
              <a:t>- Principal</a:t>
            </a:r>
          </a:p>
        </p:txBody>
      </p:sp>
    </p:spTree>
    <p:extLst>
      <p:ext uri="{BB962C8B-B14F-4D97-AF65-F5344CB8AC3E}">
        <p14:creationId xmlns:p14="http://schemas.microsoft.com/office/powerpoint/2010/main" val="2015690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8C9875C-B052-4679-B197-FE0300FDC2F6}"/>
              </a:ext>
            </a:extLst>
          </p:cNvPr>
          <p:cNvSpPr>
            <a:spLocks noGrp="1"/>
          </p:cNvSpPr>
          <p:nvPr>
            <p:ph type="title"/>
          </p:nvPr>
        </p:nvSpPr>
        <p:spPr>
          <a:xfrm>
            <a:off x="234950" y="457200"/>
            <a:ext cx="2237143" cy="4335462"/>
          </a:xfrm>
          <a:solidFill>
            <a:schemeClr val="bg1">
              <a:lumMod val="85000"/>
            </a:schemeClr>
          </a:solidFill>
        </p:spPr>
        <p:txBody>
          <a:bodyPr/>
          <a:lstStyle/>
          <a:p>
            <a:pPr>
              <a:lnSpc>
                <a:spcPct val="150000"/>
              </a:lnSpc>
            </a:pPr>
            <a:r>
              <a:rPr lang="en-US" dirty="0">
                <a:solidFill>
                  <a:schemeClr val="bg1">
                    <a:lumMod val="75000"/>
                  </a:schemeClr>
                </a:solidFill>
              </a:rPr>
              <a:t>Flow</a:t>
            </a:r>
            <a:br>
              <a:rPr lang="en-US" dirty="0"/>
            </a:br>
            <a:endParaRPr lang="en-US" sz="2000" b="0" cap="none" dirty="0"/>
          </a:p>
        </p:txBody>
      </p:sp>
      <p:sp>
        <p:nvSpPr>
          <p:cNvPr id="4" name="Footer Placeholder 3">
            <a:extLst>
              <a:ext uri="{FF2B5EF4-FFF2-40B4-BE49-F238E27FC236}">
                <a16:creationId xmlns:a16="http://schemas.microsoft.com/office/drawing/2014/main" id="{83CD4BF8-32CA-45AD-9002-D8E8B218D114}"/>
              </a:ext>
            </a:extLst>
          </p:cNvPr>
          <p:cNvSpPr>
            <a:spLocks noGrp="1"/>
          </p:cNvSpPr>
          <p:nvPr>
            <p:ph type="ftr" sz="quarter" idx="10"/>
          </p:nvPr>
        </p:nvSpPr>
        <p:spPr/>
        <p:txBody>
          <a:bodyPr/>
          <a:lstStyle/>
          <a:p>
            <a:r>
              <a:rPr lang="en-US"/>
              <a:t>- Secure by default</a:t>
            </a:r>
            <a:endParaRPr lang="nl-NL" dirty="0"/>
          </a:p>
        </p:txBody>
      </p:sp>
      <p:sp>
        <p:nvSpPr>
          <p:cNvPr id="5" name="Slide Number Placeholder 4">
            <a:extLst>
              <a:ext uri="{FF2B5EF4-FFF2-40B4-BE49-F238E27FC236}">
                <a16:creationId xmlns:a16="http://schemas.microsoft.com/office/drawing/2014/main" id="{49B344A8-FF65-4647-B356-F1F4D095B58C}"/>
              </a:ext>
            </a:extLst>
          </p:cNvPr>
          <p:cNvSpPr>
            <a:spLocks noGrp="1"/>
          </p:cNvSpPr>
          <p:nvPr>
            <p:ph type="sldNum" sz="quarter" idx="11"/>
          </p:nvPr>
        </p:nvSpPr>
        <p:spPr/>
        <p:txBody>
          <a:bodyPr/>
          <a:lstStyle/>
          <a:p>
            <a:fld id="{48AF851C-FB1B-4A72-82CB-C434B65F5D11}" type="slidenum">
              <a:rPr lang="nl-NL" smtClean="0"/>
              <a:pPr/>
              <a:t>15</a:t>
            </a:fld>
            <a:endParaRPr lang="nl-NL"/>
          </a:p>
        </p:txBody>
      </p:sp>
      <p:sp>
        <p:nvSpPr>
          <p:cNvPr id="11" name="Rectangle: Rounded Corners 10">
            <a:extLst>
              <a:ext uri="{FF2B5EF4-FFF2-40B4-BE49-F238E27FC236}">
                <a16:creationId xmlns:a16="http://schemas.microsoft.com/office/drawing/2014/main" id="{1EBBC776-9B63-4584-890D-31B08F1DB7C8}"/>
              </a:ext>
            </a:extLst>
          </p:cNvPr>
          <p:cNvSpPr/>
          <p:nvPr/>
        </p:nvSpPr>
        <p:spPr>
          <a:xfrm>
            <a:off x="408781" y="1157593"/>
            <a:ext cx="1828801" cy="179961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solidFill>
                  <a:schemeClr val="bg1">
                    <a:lumMod val="75000"/>
                  </a:schemeClr>
                </a:solidFill>
              </a:rPr>
              <a:t>Middleware</a:t>
            </a:r>
            <a:br>
              <a:rPr lang="en-US" dirty="0">
                <a:solidFill>
                  <a:schemeClr val="bg1">
                    <a:lumMod val="75000"/>
                  </a:schemeClr>
                </a:solidFill>
              </a:rPr>
            </a:br>
            <a:r>
              <a:rPr lang="en-US" sz="1600" dirty="0">
                <a:solidFill>
                  <a:schemeClr val="bg1">
                    <a:lumMod val="75000"/>
                  </a:schemeClr>
                </a:solidFill>
              </a:rPr>
              <a:t>- Identification</a:t>
            </a:r>
            <a:br>
              <a:rPr lang="en-US" sz="1600" dirty="0">
                <a:solidFill>
                  <a:schemeClr val="bg1">
                    <a:lumMod val="75000"/>
                  </a:schemeClr>
                </a:solidFill>
              </a:rPr>
            </a:br>
            <a:r>
              <a:rPr lang="en-US" sz="1600" dirty="0">
                <a:solidFill>
                  <a:schemeClr val="bg1">
                    <a:lumMod val="75000"/>
                  </a:schemeClr>
                </a:solidFill>
              </a:rPr>
              <a:t>- Authentication</a:t>
            </a:r>
            <a:br>
              <a:rPr lang="en-US" sz="1600" dirty="0">
                <a:solidFill>
                  <a:schemeClr val="bg1">
                    <a:lumMod val="75000"/>
                  </a:schemeClr>
                </a:solidFill>
              </a:rPr>
            </a:br>
            <a:r>
              <a:rPr lang="en-US" sz="1600" dirty="0">
                <a:solidFill>
                  <a:schemeClr val="bg1">
                    <a:lumMod val="75000"/>
                  </a:schemeClr>
                </a:solidFill>
              </a:rPr>
              <a:t>- Authorization</a:t>
            </a:r>
          </a:p>
        </p:txBody>
      </p:sp>
      <p:sp>
        <p:nvSpPr>
          <p:cNvPr id="12" name="Rectangle: Rounded Corners 11">
            <a:extLst>
              <a:ext uri="{FF2B5EF4-FFF2-40B4-BE49-F238E27FC236}">
                <a16:creationId xmlns:a16="http://schemas.microsoft.com/office/drawing/2014/main" id="{C870ED51-3749-44A0-88F7-F151A5BFC214}"/>
              </a:ext>
            </a:extLst>
          </p:cNvPr>
          <p:cNvSpPr/>
          <p:nvPr/>
        </p:nvSpPr>
        <p:spPr>
          <a:xfrm>
            <a:off x="408780" y="3150225"/>
            <a:ext cx="1828801" cy="144942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solidFill>
                  <a:schemeClr val="bg1">
                    <a:lumMod val="75000"/>
                  </a:schemeClr>
                </a:solidFill>
              </a:rPr>
              <a:t>Endpoint</a:t>
            </a:r>
          </a:p>
          <a:p>
            <a:pPr>
              <a:lnSpc>
                <a:spcPct val="150000"/>
              </a:lnSpc>
            </a:pPr>
            <a:r>
              <a:rPr lang="en-US" sz="1600" dirty="0">
                <a:solidFill>
                  <a:schemeClr val="bg1">
                    <a:lumMod val="75000"/>
                  </a:schemeClr>
                </a:solidFill>
              </a:rPr>
              <a:t>- Authorization</a:t>
            </a:r>
          </a:p>
          <a:p>
            <a:pPr>
              <a:lnSpc>
                <a:spcPct val="150000"/>
              </a:lnSpc>
            </a:pPr>
            <a:r>
              <a:rPr lang="en-US" sz="1600" dirty="0">
                <a:solidFill>
                  <a:schemeClr val="bg1">
                    <a:lumMod val="75000"/>
                  </a:schemeClr>
                </a:solidFill>
              </a:rPr>
              <a:t>- </a:t>
            </a:r>
            <a:r>
              <a:rPr lang="en-US" sz="1600" i="1" dirty="0">
                <a:solidFill>
                  <a:schemeClr val="bg1">
                    <a:lumMod val="75000"/>
                  </a:schemeClr>
                </a:solidFill>
              </a:rPr>
              <a:t>Custom events</a:t>
            </a:r>
          </a:p>
        </p:txBody>
      </p:sp>
      <p:sp>
        <p:nvSpPr>
          <p:cNvPr id="8" name="Rectangle: Rounded Corners 7">
            <a:extLst>
              <a:ext uri="{FF2B5EF4-FFF2-40B4-BE49-F238E27FC236}">
                <a16:creationId xmlns:a16="http://schemas.microsoft.com/office/drawing/2014/main" id="{7CF7039F-AEF2-4E41-8118-AB69CBD553CC}"/>
              </a:ext>
            </a:extLst>
          </p:cNvPr>
          <p:cNvSpPr/>
          <p:nvPr/>
        </p:nvSpPr>
        <p:spPr>
          <a:xfrm>
            <a:off x="2127808" y="1359468"/>
            <a:ext cx="2119728" cy="3195484"/>
          </a:xfrm>
          <a:prstGeom prst="roundRect">
            <a:avLst/>
          </a:prstGeom>
          <a:solidFill>
            <a:srgbClr val="C6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CONTEXT</a:t>
            </a:r>
            <a:br>
              <a:rPr lang="en-US" dirty="0"/>
            </a:br>
            <a:r>
              <a:rPr lang="en-US" sz="1600" dirty="0">
                <a:solidFill>
                  <a:schemeClr val="bg1"/>
                </a:solidFill>
              </a:rPr>
              <a:t>- Principal</a:t>
            </a:r>
          </a:p>
        </p:txBody>
      </p:sp>
      <p:sp>
        <p:nvSpPr>
          <p:cNvPr id="9" name="Rectangle: Rounded Corners 8">
            <a:extLst>
              <a:ext uri="{FF2B5EF4-FFF2-40B4-BE49-F238E27FC236}">
                <a16:creationId xmlns:a16="http://schemas.microsoft.com/office/drawing/2014/main" id="{E4373E5E-0131-4D9D-866E-91A3E78E3E85}"/>
              </a:ext>
            </a:extLst>
          </p:cNvPr>
          <p:cNvSpPr/>
          <p:nvPr/>
        </p:nvSpPr>
        <p:spPr>
          <a:xfrm>
            <a:off x="2316240" y="2144700"/>
            <a:ext cx="1724818" cy="1023405"/>
          </a:xfrm>
          <a:prstGeom prst="roundRect">
            <a:avLst/>
          </a:prstGeom>
          <a:solidFill>
            <a:srgbClr val="9C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Request</a:t>
            </a:r>
            <a:br>
              <a:rPr lang="en-US" dirty="0"/>
            </a:br>
            <a:r>
              <a:rPr lang="en-US" sz="1600" dirty="0">
                <a:solidFill>
                  <a:schemeClr val="bg1"/>
                </a:solidFill>
              </a:rPr>
              <a:t>- Claims</a:t>
            </a:r>
          </a:p>
          <a:p>
            <a:r>
              <a:rPr lang="en-US" sz="1600" dirty="0">
                <a:solidFill>
                  <a:schemeClr val="bg1"/>
                </a:solidFill>
              </a:rPr>
              <a:t>- Source</a:t>
            </a:r>
          </a:p>
        </p:txBody>
      </p:sp>
    </p:spTree>
    <p:extLst>
      <p:ext uri="{BB962C8B-B14F-4D97-AF65-F5344CB8AC3E}">
        <p14:creationId xmlns:p14="http://schemas.microsoft.com/office/powerpoint/2010/main" val="701808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8C9875C-B052-4679-B197-FE0300FDC2F6}"/>
              </a:ext>
            </a:extLst>
          </p:cNvPr>
          <p:cNvSpPr>
            <a:spLocks noGrp="1"/>
          </p:cNvSpPr>
          <p:nvPr>
            <p:ph type="title"/>
          </p:nvPr>
        </p:nvSpPr>
        <p:spPr>
          <a:xfrm>
            <a:off x="234950" y="457200"/>
            <a:ext cx="2237143" cy="4335462"/>
          </a:xfrm>
          <a:solidFill>
            <a:schemeClr val="bg1">
              <a:lumMod val="85000"/>
            </a:schemeClr>
          </a:solidFill>
        </p:spPr>
        <p:txBody>
          <a:bodyPr/>
          <a:lstStyle/>
          <a:p>
            <a:pPr>
              <a:lnSpc>
                <a:spcPct val="150000"/>
              </a:lnSpc>
            </a:pPr>
            <a:r>
              <a:rPr lang="en-US" dirty="0">
                <a:solidFill>
                  <a:schemeClr val="bg1">
                    <a:lumMod val="75000"/>
                  </a:schemeClr>
                </a:solidFill>
              </a:rPr>
              <a:t>Flow</a:t>
            </a:r>
            <a:br>
              <a:rPr lang="en-US" dirty="0"/>
            </a:br>
            <a:endParaRPr lang="en-US" sz="2000" b="0" cap="none" dirty="0"/>
          </a:p>
        </p:txBody>
      </p:sp>
      <p:sp>
        <p:nvSpPr>
          <p:cNvPr id="4" name="Footer Placeholder 3">
            <a:extLst>
              <a:ext uri="{FF2B5EF4-FFF2-40B4-BE49-F238E27FC236}">
                <a16:creationId xmlns:a16="http://schemas.microsoft.com/office/drawing/2014/main" id="{83CD4BF8-32CA-45AD-9002-D8E8B218D114}"/>
              </a:ext>
            </a:extLst>
          </p:cNvPr>
          <p:cNvSpPr>
            <a:spLocks noGrp="1"/>
          </p:cNvSpPr>
          <p:nvPr>
            <p:ph type="ftr" sz="quarter" idx="10"/>
          </p:nvPr>
        </p:nvSpPr>
        <p:spPr/>
        <p:txBody>
          <a:bodyPr/>
          <a:lstStyle/>
          <a:p>
            <a:r>
              <a:rPr lang="en-US"/>
              <a:t>- Secure by default</a:t>
            </a:r>
            <a:endParaRPr lang="nl-NL" dirty="0"/>
          </a:p>
        </p:txBody>
      </p:sp>
      <p:sp>
        <p:nvSpPr>
          <p:cNvPr id="5" name="Slide Number Placeholder 4">
            <a:extLst>
              <a:ext uri="{FF2B5EF4-FFF2-40B4-BE49-F238E27FC236}">
                <a16:creationId xmlns:a16="http://schemas.microsoft.com/office/drawing/2014/main" id="{49B344A8-FF65-4647-B356-F1F4D095B58C}"/>
              </a:ext>
            </a:extLst>
          </p:cNvPr>
          <p:cNvSpPr>
            <a:spLocks noGrp="1"/>
          </p:cNvSpPr>
          <p:nvPr>
            <p:ph type="sldNum" sz="quarter" idx="11"/>
          </p:nvPr>
        </p:nvSpPr>
        <p:spPr/>
        <p:txBody>
          <a:bodyPr/>
          <a:lstStyle/>
          <a:p>
            <a:fld id="{48AF851C-FB1B-4A72-82CB-C434B65F5D11}" type="slidenum">
              <a:rPr lang="nl-NL" smtClean="0"/>
              <a:pPr/>
              <a:t>16</a:t>
            </a:fld>
            <a:endParaRPr lang="nl-NL"/>
          </a:p>
        </p:txBody>
      </p:sp>
      <p:sp>
        <p:nvSpPr>
          <p:cNvPr id="11" name="Rectangle: Rounded Corners 10">
            <a:extLst>
              <a:ext uri="{FF2B5EF4-FFF2-40B4-BE49-F238E27FC236}">
                <a16:creationId xmlns:a16="http://schemas.microsoft.com/office/drawing/2014/main" id="{1EBBC776-9B63-4584-890D-31B08F1DB7C8}"/>
              </a:ext>
            </a:extLst>
          </p:cNvPr>
          <p:cNvSpPr/>
          <p:nvPr/>
        </p:nvSpPr>
        <p:spPr>
          <a:xfrm>
            <a:off x="408781" y="1157593"/>
            <a:ext cx="1828801" cy="179961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solidFill>
                  <a:schemeClr val="bg1">
                    <a:lumMod val="75000"/>
                  </a:schemeClr>
                </a:solidFill>
              </a:rPr>
              <a:t>Middleware</a:t>
            </a:r>
            <a:br>
              <a:rPr lang="en-US" dirty="0">
                <a:solidFill>
                  <a:schemeClr val="bg1">
                    <a:lumMod val="75000"/>
                  </a:schemeClr>
                </a:solidFill>
              </a:rPr>
            </a:br>
            <a:r>
              <a:rPr lang="en-US" sz="1600" dirty="0">
                <a:solidFill>
                  <a:schemeClr val="bg1">
                    <a:lumMod val="75000"/>
                  </a:schemeClr>
                </a:solidFill>
              </a:rPr>
              <a:t>- Identification</a:t>
            </a:r>
            <a:br>
              <a:rPr lang="en-US" sz="1600" dirty="0">
                <a:solidFill>
                  <a:schemeClr val="bg1">
                    <a:lumMod val="75000"/>
                  </a:schemeClr>
                </a:solidFill>
              </a:rPr>
            </a:br>
            <a:r>
              <a:rPr lang="en-US" sz="1600" dirty="0">
                <a:solidFill>
                  <a:schemeClr val="bg1">
                    <a:lumMod val="75000"/>
                  </a:schemeClr>
                </a:solidFill>
              </a:rPr>
              <a:t>- Authentication</a:t>
            </a:r>
            <a:br>
              <a:rPr lang="en-US" sz="1600" dirty="0">
                <a:solidFill>
                  <a:schemeClr val="bg1">
                    <a:lumMod val="75000"/>
                  </a:schemeClr>
                </a:solidFill>
              </a:rPr>
            </a:br>
            <a:r>
              <a:rPr lang="en-US" sz="1600" dirty="0">
                <a:solidFill>
                  <a:schemeClr val="bg1">
                    <a:lumMod val="75000"/>
                  </a:schemeClr>
                </a:solidFill>
              </a:rPr>
              <a:t>- Authorization</a:t>
            </a:r>
          </a:p>
        </p:txBody>
      </p:sp>
      <p:sp>
        <p:nvSpPr>
          <p:cNvPr id="12" name="Rectangle: Rounded Corners 11">
            <a:extLst>
              <a:ext uri="{FF2B5EF4-FFF2-40B4-BE49-F238E27FC236}">
                <a16:creationId xmlns:a16="http://schemas.microsoft.com/office/drawing/2014/main" id="{C870ED51-3749-44A0-88F7-F151A5BFC214}"/>
              </a:ext>
            </a:extLst>
          </p:cNvPr>
          <p:cNvSpPr/>
          <p:nvPr/>
        </p:nvSpPr>
        <p:spPr>
          <a:xfrm>
            <a:off x="408780" y="3150225"/>
            <a:ext cx="1828801" cy="144942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solidFill>
                  <a:schemeClr val="bg1">
                    <a:lumMod val="75000"/>
                  </a:schemeClr>
                </a:solidFill>
              </a:rPr>
              <a:t>Endpoint</a:t>
            </a:r>
          </a:p>
          <a:p>
            <a:pPr>
              <a:lnSpc>
                <a:spcPct val="150000"/>
              </a:lnSpc>
            </a:pPr>
            <a:r>
              <a:rPr lang="en-US" sz="1600" dirty="0">
                <a:solidFill>
                  <a:schemeClr val="bg1">
                    <a:lumMod val="75000"/>
                  </a:schemeClr>
                </a:solidFill>
              </a:rPr>
              <a:t>- Authorization</a:t>
            </a:r>
          </a:p>
          <a:p>
            <a:pPr>
              <a:lnSpc>
                <a:spcPct val="150000"/>
              </a:lnSpc>
            </a:pPr>
            <a:r>
              <a:rPr lang="en-US" sz="1600" dirty="0">
                <a:solidFill>
                  <a:schemeClr val="bg1">
                    <a:lumMod val="75000"/>
                  </a:schemeClr>
                </a:solidFill>
              </a:rPr>
              <a:t>- </a:t>
            </a:r>
            <a:r>
              <a:rPr lang="en-US" sz="1600" i="1" dirty="0">
                <a:solidFill>
                  <a:schemeClr val="bg1">
                    <a:lumMod val="75000"/>
                  </a:schemeClr>
                </a:solidFill>
              </a:rPr>
              <a:t>Custom events</a:t>
            </a:r>
          </a:p>
        </p:txBody>
      </p:sp>
      <p:sp>
        <p:nvSpPr>
          <p:cNvPr id="8" name="Rectangle: Rounded Corners 7">
            <a:extLst>
              <a:ext uri="{FF2B5EF4-FFF2-40B4-BE49-F238E27FC236}">
                <a16:creationId xmlns:a16="http://schemas.microsoft.com/office/drawing/2014/main" id="{7CF7039F-AEF2-4E41-8118-AB69CBD553CC}"/>
              </a:ext>
            </a:extLst>
          </p:cNvPr>
          <p:cNvSpPr/>
          <p:nvPr/>
        </p:nvSpPr>
        <p:spPr>
          <a:xfrm>
            <a:off x="2127808" y="1359468"/>
            <a:ext cx="2119728" cy="3195484"/>
          </a:xfrm>
          <a:prstGeom prst="roundRect">
            <a:avLst/>
          </a:prstGeom>
          <a:solidFill>
            <a:srgbClr val="C6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CONTEXT</a:t>
            </a:r>
            <a:br>
              <a:rPr lang="en-US" dirty="0"/>
            </a:br>
            <a:r>
              <a:rPr lang="en-US" sz="1600" dirty="0">
                <a:solidFill>
                  <a:schemeClr val="bg1"/>
                </a:solidFill>
              </a:rPr>
              <a:t>- Principal</a:t>
            </a:r>
          </a:p>
        </p:txBody>
      </p:sp>
      <p:sp>
        <p:nvSpPr>
          <p:cNvPr id="9" name="Rectangle: Rounded Corners 8">
            <a:extLst>
              <a:ext uri="{FF2B5EF4-FFF2-40B4-BE49-F238E27FC236}">
                <a16:creationId xmlns:a16="http://schemas.microsoft.com/office/drawing/2014/main" id="{E4373E5E-0131-4D9D-866E-91A3E78E3E85}"/>
              </a:ext>
            </a:extLst>
          </p:cNvPr>
          <p:cNvSpPr/>
          <p:nvPr/>
        </p:nvSpPr>
        <p:spPr>
          <a:xfrm>
            <a:off x="2316240" y="2144700"/>
            <a:ext cx="1724818" cy="1023405"/>
          </a:xfrm>
          <a:prstGeom prst="roundRect">
            <a:avLst/>
          </a:prstGeom>
          <a:solidFill>
            <a:srgbClr val="9C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Request</a:t>
            </a:r>
            <a:br>
              <a:rPr lang="en-US" dirty="0"/>
            </a:br>
            <a:r>
              <a:rPr lang="en-US" sz="1600" dirty="0">
                <a:solidFill>
                  <a:schemeClr val="bg1"/>
                </a:solidFill>
              </a:rPr>
              <a:t>- Claims</a:t>
            </a:r>
          </a:p>
          <a:p>
            <a:r>
              <a:rPr lang="en-US" sz="1600" dirty="0">
                <a:solidFill>
                  <a:schemeClr val="bg1"/>
                </a:solidFill>
              </a:rPr>
              <a:t>- Source</a:t>
            </a:r>
          </a:p>
        </p:txBody>
      </p:sp>
      <p:sp>
        <p:nvSpPr>
          <p:cNvPr id="13" name="Rectangle: Rounded Corners 12">
            <a:extLst>
              <a:ext uri="{FF2B5EF4-FFF2-40B4-BE49-F238E27FC236}">
                <a16:creationId xmlns:a16="http://schemas.microsoft.com/office/drawing/2014/main" id="{D6064FDE-8857-49FE-B8D9-9F045FD7FFBA}"/>
              </a:ext>
            </a:extLst>
          </p:cNvPr>
          <p:cNvSpPr/>
          <p:nvPr/>
        </p:nvSpPr>
        <p:spPr>
          <a:xfrm>
            <a:off x="2316240" y="3312327"/>
            <a:ext cx="1724818" cy="1023406"/>
          </a:xfrm>
          <a:prstGeom prst="roundRect">
            <a:avLst/>
          </a:prstGeom>
          <a:solidFill>
            <a:srgbClr val="9C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t>Response</a:t>
            </a:r>
            <a:br>
              <a:rPr lang="en-US" dirty="0"/>
            </a:br>
            <a:r>
              <a:rPr lang="en-US" sz="1600" dirty="0">
                <a:solidFill>
                  <a:schemeClr val="bg1"/>
                </a:solidFill>
              </a:rPr>
              <a:t>- Headers</a:t>
            </a:r>
          </a:p>
          <a:p>
            <a:r>
              <a:rPr lang="en-US" sz="1600" dirty="0">
                <a:solidFill>
                  <a:schemeClr val="bg1"/>
                </a:solidFill>
              </a:rPr>
              <a:t>- Response code</a:t>
            </a:r>
          </a:p>
        </p:txBody>
      </p:sp>
    </p:spTree>
    <p:extLst>
      <p:ext uri="{BB962C8B-B14F-4D97-AF65-F5344CB8AC3E}">
        <p14:creationId xmlns:p14="http://schemas.microsoft.com/office/powerpoint/2010/main" val="96429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89A02F-BA19-489F-9A3F-72DDAE091665}"/>
              </a:ext>
            </a:extLst>
          </p:cNvPr>
          <p:cNvSpPr>
            <a:spLocks noGrp="1"/>
          </p:cNvSpPr>
          <p:nvPr>
            <p:ph type="title"/>
          </p:nvPr>
        </p:nvSpPr>
        <p:spPr/>
        <p:txBody>
          <a:bodyPr/>
          <a:lstStyle/>
          <a:p>
            <a:r>
              <a:rPr lang="en-US" dirty="0"/>
              <a:t>Security Context</a:t>
            </a:r>
          </a:p>
        </p:txBody>
      </p:sp>
      <p:sp>
        <p:nvSpPr>
          <p:cNvPr id="7" name="Text Placeholder 6">
            <a:extLst>
              <a:ext uri="{FF2B5EF4-FFF2-40B4-BE49-F238E27FC236}">
                <a16:creationId xmlns:a16="http://schemas.microsoft.com/office/drawing/2014/main" id="{F6D80D2B-815D-4F7A-92EF-FEA350E66DB0}"/>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01B34741-068B-48BA-8A74-2BB61CB2D35F}"/>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1A0F5911-7690-4796-841E-D299BB046970}"/>
              </a:ext>
            </a:extLst>
          </p:cNvPr>
          <p:cNvSpPr>
            <a:spLocks noGrp="1"/>
          </p:cNvSpPr>
          <p:nvPr>
            <p:ph type="sldNum" sz="quarter" idx="11"/>
          </p:nvPr>
        </p:nvSpPr>
        <p:spPr/>
        <p:txBody>
          <a:bodyPr/>
          <a:lstStyle/>
          <a:p>
            <a:pPr>
              <a:defRPr/>
            </a:pPr>
            <a:fld id="{3378A9D8-5599-4D05-87D1-3D8AEB9B2ED7}" type="slidenum">
              <a:rPr lang="nl-NL" smtClean="0"/>
              <a:pPr>
                <a:defRPr/>
              </a:pPr>
              <a:t>17</a:t>
            </a:fld>
            <a:endParaRPr lang="nl-NL" dirty="0"/>
          </a:p>
        </p:txBody>
      </p:sp>
      <p:sp>
        <p:nvSpPr>
          <p:cNvPr id="3" name="TextBox 2">
            <a:extLst>
              <a:ext uri="{FF2B5EF4-FFF2-40B4-BE49-F238E27FC236}">
                <a16:creationId xmlns:a16="http://schemas.microsoft.com/office/drawing/2014/main" id="{AB05CFFA-F80C-4DA6-86CA-32182167486D}"/>
              </a:ext>
            </a:extLst>
          </p:cNvPr>
          <p:cNvSpPr txBox="1"/>
          <p:nvPr/>
        </p:nvSpPr>
        <p:spPr>
          <a:xfrm>
            <a:off x="749719" y="1879853"/>
            <a:ext cx="7521472" cy="193899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bg1"/>
                </a:solidFill>
              </a:rPr>
              <a:t>Wrapper for tech specific implementations</a:t>
            </a:r>
          </a:p>
          <a:p>
            <a:pPr marL="342900" indent="-342900">
              <a:lnSpc>
                <a:spcPct val="150000"/>
              </a:lnSpc>
              <a:buFont typeface="Arial" panose="020B0604020202020204" pitchFamily="34" charset="0"/>
              <a:buChar char="•"/>
            </a:pPr>
            <a:endParaRPr lang="en-US" sz="2000" dirty="0">
              <a:solidFill>
                <a:schemeClr val="bg1"/>
              </a:solidFill>
            </a:endParaRPr>
          </a:p>
          <a:p>
            <a:pPr marL="342900" indent="-342900">
              <a:lnSpc>
                <a:spcPct val="150000"/>
              </a:lnSpc>
              <a:buFont typeface="Arial" panose="020B0604020202020204" pitchFamily="34" charset="0"/>
              <a:buChar char="•"/>
            </a:pPr>
            <a:endParaRPr lang="en-US" sz="2000" dirty="0">
              <a:solidFill>
                <a:schemeClr val="bg1"/>
              </a:solidFill>
            </a:endParaRPr>
          </a:p>
          <a:p>
            <a:pPr marL="342900" indent="-342900">
              <a:lnSpc>
                <a:spcPct val="150000"/>
              </a:lnSpc>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2594636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57200"/>
            <a:ext cx="8175085" cy="4122277"/>
          </a:xfrm>
        </p:spPr>
        <p:txBody>
          <a:bodyPr/>
          <a:lstStyle/>
          <a:p>
            <a:pPr marL="0" indent="0">
              <a:buNone/>
            </a:pPr>
            <a:r>
              <a:rPr lang="en-US" sz="1100" dirty="0">
                <a:solidFill>
                  <a:srgbClr val="00B050"/>
                </a:solidFill>
                <a:latin typeface="Consolas" panose="020B0609020204030204" pitchFamily="49" charset="0"/>
              </a:rPr>
              <a:t>/// &lt;summary&gt;Within a security context an identity claim can be verified.&lt;/summary&gt;</a:t>
            </a:r>
          </a:p>
          <a:p>
            <a:pPr marL="0" indent="0">
              <a:buNone/>
            </a:pPr>
            <a:r>
              <a:rPr lang="en-US" sz="1100" dirty="0">
                <a:solidFill>
                  <a:srgbClr val="0070C0"/>
                </a:solidFill>
                <a:latin typeface="Consolas" panose="020B0609020204030204" pitchFamily="49" charset="0"/>
              </a:rPr>
              <a:t>public interface</a:t>
            </a:r>
            <a:r>
              <a:rPr lang="en-US" sz="1100" dirty="0">
                <a:solidFill>
                  <a:srgbClr val="7030A0"/>
                </a:solidFill>
                <a:latin typeface="Consolas" panose="020B0609020204030204" pitchFamily="49" charset="0"/>
              </a:rPr>
              <a:t> </a:t>
            </a:r>
            <a:r>
              <a:rPr lang="en-US" sz="1100" dirty="0" err="1">
                <a:solidFill>
                  <a:srgbClr val="7030A0"/>
                </a:solidFill>
                <a:latin typeface="Consolas" panose="020B0609020204030204" pitchFamily="49" charset="0"/>
              </a:rPr>
              <a:t>ISecurityContext</a:t>
            </a:r>
            <a:endParaRPr lang="en-US" sz="1100" dirty="0">
              <a:solidFill>
                <a:srgbClr val="7030A0"/>
              </a:solidFill>
              <a:latin typeface="Consolas" panose="020B0609020204030204" pitchFamily="49" charset="0"/>
            </a:endParaRPr>
          </a:p>
          <a:p>
            <a:pPr marL="0" indent="0">
              <a:buNone/>
            </a:pP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B050"/>
                </a:solidFill>
                <a:latin typeface="Consolas" panose="020B0609020204030204" pitchFamily="49" charset="0"/>
              </a:rPr>
              <a:t>/// &lt;summary&gt;Gets and set the &lt;see </a:t>
            </a:r>
            <a:r>
              <a:rPr lang="en-US" sz="1100" dirty="0" err="1">
                <a:latin typeface="Consolas" panose="020B0609020204030204" pitchFamily="49" charset="0"/>
              </a:rPr>
              <a:t>cref</a:t>
            </a:r>
            <a:r>
              <a:rPr lang="en-US" sz="1100" dirty="0">
                <a:solidFill>
                  <a:srgbClr val="00B050"/>
                </a:solidFill>
                <a:latin typeface="Consolas" panose="020B0609020204030204" pitchFamily="49" charset="0"/>
              </a:rPr>
              <a:t>=</a:t>
            </a:r>
            <a:r>
              <a:rPr lang="en-US" sz="1100" dirty="0">
                <a:latin typeface="Consolas" panose="020B0609020204030204" pitchFamily="49" charset="0"/>
              </a:rPr>
              <a:t>"</a:t>
            </a:r>
            <a:r>
              <a:rPr lang="en-US" sz="1100" dirty="0" err="1">
                <a:solidFill>
                  <a:srgbClr val="7030A0"/>
                </a:solidFill>
                <a:latin typeface="Consolas" panose="020B0609020204030204" pitchFamily="49" charset="0"/>
              </a:rPr>
              <a:t>IPrincipal</a:t>
            </a:r>
            <a:r>
              <a:rPr lang="en-US" sz="1100" dirty="0">
                <a:latin typeface="Consolas" panose="020B0609020204030204" pitchFamily="49" charset="0"/>
              </a:rPr>
              <a:t>"</a:t>
            </a:r>
            <a:r>
              <a:rPr lang="en-US" sz="1100" dirty="0">
                <a:solidFill>
                  <a:srgbClr val="00B050"/>
                </a:solidFill>
                <a:latin typeface="Consolas" panose="020B0609020204030204" pitchFamily="49" charset="0"/>
              </a:rPr>
              <a:t>/&gt;.&lt;/summary&gt;</a:t>
            </a:r>
          </a:p>
          <a:p>
            <a:pPr marL="0" indent="0">
              <a:buNone/>
            </a:pPr>
            <a:r>
              <a:rPr lang="en-US" sz="1100" dirty="0">
                <a:latin typeface="Consolas" panose="020B0609020204030204" pitchFamily="49" charset="0"/>
              </a:rPr>
              <a:t>    </a:t>
            </a:r>
            <a:r>
              <a:rPr lang="en-US" sz="1100" dirty="0" err="1">
                <a:solidFill>
                  <a:srgbClr val="7030A0"/>
                </a:solidFill>
                <a:latin typeface="Consolas" panose="020B0609020204030204" pitchFamily="49" charset="0"/>
              </a:rPr>
              <a:t>IPrincipal</a:t>
            </a:r>
            <a:r>
              <a:rPr lang="en-US" sz="1100" dirty="0">
                <a:latin typeface="Consolas" panose="020B0609020204030204" pitchFamily="49" charset="0"/>
              </a:rPr>
              <a:t> User { </a:t>
            </a:r>
            <a:r>
              <a:rPr lang="en-US" sz="1100" dirty="0">
                <a:solidFill>
                  <a:srgbClr val="0070C0"/>
                </a:solidFill>
                <a:latin typeface="Consolas" panose="020B0609020204030204" pitchFamily="49" charset="0"/>
              </a:rPr>
              <a:t>get</a:t>
            </a:r>
            <a:r>
              <a:rPr lang="en-US" sz="1100" dirty="0">
                <a:latin typeface="Consolas" panose="020B0609020204030204" pitchFamily="49" charset="0"/>
              </a:rPr>
              <a:t>; </a:t>
            </a:r>
            <a:r>
              <a:rPr lang="en-US" sz="1100" dirty="0">
                <a:solidFill>
                  <a:srgbClr val="0070C0"/>
                </a:solidFill>
                <a:latin typeface="Consolas" panose="020B0609020204030204" pitchFamily="49" charset="0"/>
              </a:rPr>
              <a:t>set</a:t>
            </a:r>
            <a:r>
              <a:rPr lang="en-US" sz="1100" dirty="0">
                <a:latin typeface="Consolas" panose="020B0609020204030204" pitchFamily="49" charset="0"/>
              </a:rPr>
              <a:t>; }</a:t>
            </a:r>
          </a:p>
          <a:p>
            <a:pPr marL="0" indent="0">
              <a:buNone/>
            </a:pPr>
            <a:endParaRPr lang="en-US" sz="1100" dirty="0">
              <a:latin typeface="Consolas" panose="020B0609020204030204" pitchFamily="49" charset="0"/>
            </a:endParaRPr>
          </a:p>
          <a:p>
            <a:pPr marL="0" indent="0">
              <a:buNone/>
            </a:pPr>
            <a:r>
              <a:rPr lang="en-US" sz="1100" dirty="0">
                <a:solidFill>
                  <a:srgbClr val="00B050"/>
                </a:solidFill>
                <a:latin typeface="Consolas" panose="020B0609020204030204" pitchFamily="49" charset="0"/>
              </a:rPr>
              <a:t>    /// &lt;summary&gt;Gets and set the &lt;see </a:t>
            </a:r>
            <a:r>
              <a:rPr lang="en-US" sz="1100" dirty="0" err="1">
                <a:latin typeface="Consolas" panose="020B0609020204030204" pitchFamily="49" charset="0"/>
              </a:rPr>
              <a:t>cref</a:t>
            </a:r>
            <a:r>
              <a:rPr lang="en-US" sz="1100" dirty="0">
                <a:solidFill>
                  <a:srgbClr val="00B050"/>
                </a:solidFill>
                <a:latin typeface="Consolas" panose="020B0609020204030204" pitchFamily="49" charset="0"/>
              </a:rPr>
              <a:t>=</a:t>
            </a:r>
            <a:r>
              <a:rPr lang="en-US" sz="1100" dirty="0">
                <a:latin typeface="Consolas" panose="020B0609020204030204" pitchFamily="49" charset="0"/>
              </a:rPr>
              <a:t>“</a:t>
            </a:r>
            <a:r>
              <a:rPr lang="en-US" sz="1100" dirty="0" err="1">
                <a:solidFill>
                  <a:srgbClr val="7030A0"/>
                </a:solidFill>
                <a:latin typeface="Consolas" panose="020B0609020204030204" pitchFamily="49" charset="0"/>
              </a:rPr>
              <a:t>CustomPrincipal</a:t>
            </a:r>
            <a:r>
              <a:rPr lang="en-US" sz="1100" dirty="0">
                <a:latin typeface="Consolas" panose="020B0609020204030204" pitchFamily="49" charset="0"/>
              </a:rPr>
              <a:t>"</a:t>
            </a:r>
            <a:r>
              <a:rPr lang="en-US" sz="1100" dirty="0">
                <a:solidFill>
                  <a:srgbClr val="00B050"/>
                </a:solidFill>
                <a:latin typeface="Consolas" panose="020B0609020204030204" pitchFamily="49" charset="0"/>
              </a:rPr>
              <a:t>/&gt;.&lt;/summary&gt;</a:t>
            </a:r>
          </a:p>
          <a:p>
            <a:pPr marL="0" indent="0">
              <a:buNone/>
            </a:pPr>
            <a:r>
              <a:rPr lang="en-US" sz="1100" dirty="0">
                <a:latin typeface="Consolas" panose="020B0609020204030204" pitchFamily="49" charset="0"/>
              </a:rPr>
              <a:t>    </a:t>
            </a:r>
            <a:r>
              <a:rPr lang="en-US" sz="1100" dirty="0" err="1">
                <a:solidFill>
                  <a:srgbClr val="7030A0"/>
                </a:solidFill>
                <a:latin typeface="Consolas" panose="020B0609020204030204" pitchFamily="49" charset="0"/>
              </a:rPr>
              <a:t>CustomPrincipal</a:t>
            </a:r>
            <a:r>
              <a:rPr lang="en-US" sz="1100" dirty="0">
                <a:latin typeface="Consolas" panose="020B0609020204030204" pitchFamily="49" charset="0"/>
              </a:rPr>
              <a:t> Principal { </a:t>
            </a:r>
            <a:r>
              <a:rPr lang="en-US" sz="1100" dirty="0">
                <a:solidFill>
                  <a:srgbClr val="0070C0"/>
                </a:solidFill>
                <a:latin typeface="Consolas" panose="020B0609020204030204" pitchFamily="49" charset="0"/>
              </a:rPr>
              <a:t>get</a:t>
            </a:r>
            <a:r>
              <a:rPr lang="en-US" sz="1100" dirty="0">
                <a:latin typeface="Consolas" panose="020B0609020204030204" pitchFamily="49" charset="0"/>
              </a:rPr>
              <a:t>; </a:t>
            </a:r>
            <a:r>
              <a:rPr lang="en-US" sz="1100" dirty="0">
                <a:solidFill>
                  <a:srgbClr val="0070C0"/>
                </a:solidFill>
                <a:latin typeface="Consolas" panose="020B0609020204030204" pitchFamily="49" charset="0"/>
              </a:rPr>
              <a:t>set</a:t>
            </a:r>
            <a:r>
              <a:rPr lang="en-US" sz="1100" dirty="0">
                <a:latin typeface="Consolas" panose="020B0609020204030204" pitchFamily="49" charset="0"/>
              </a:rPr>
              <a:t>; }</a:t>
            </a:r>
          </a:p>
          <a:p>
            <a:pPr marL="0" indent="0">
              <a:buNone/>
            </a:pPr>
            <a:endParaRPr lang="en-US" sz="1100" dirty="0">
              <a:latin typeface="Consolas" panose="020B0609020204030204" pitchFamily="49" charset="0"/>
            </a:endParaRPr>
          </a:p>
          <a:p>
            <a:pPr marL="0" indent="0">
              <a:buNone/>
            </a:pPr>
            <a:r>
              <a:rPr lang="en-US" sz="1100" dirty="0">
                <a:solidFill>
                  <a:srgbClr val="00B050"/>
                </a:solidFill>
                <a:latin typeface="Consolas" panose="020B0609020204030204" pitchFamily="49" charset="0"/>
              </a:rPr>
              <a:t>    /// &lt;summary&gt;Gets the request.&lt;/summary&gt;</a:t>
            </a:r>
          </a:p>
          <a:p>
            <a:pPr marL="0" indent="0">
              <a:buNone/>
            </a:pPr>
            <a:r>
              <a:rPr lang="en-US" sz="1100" dirty="0">
                <a:latin typeface="Consolas" panose="020B0609020204030204" pitchFamily="49" charset="0"/>
              </a:rPr>
              <a:t>    </a:t>
            </a:r>
            <a:r>
              <a:rPr lang="en-US" sz="1100" dirty="0" err="1">
                <a:solidFill>
                  <a:srgbClr val="7030A0"/>
                </a:solidFill>
                <a:latin typeface="Consolas" panose="020B0609020204030204" pitchFamily="49" charset="0"/>
              </a:rPr>
              <a:t>ISecurityRequest</a:t>
            </a:r>
            <a:r>
              <a:rPr lang="en-US" sz="1100" dirty="0">
                <a:latin typeface="Consolas" panose="020B0609020204030204" pitchFamily="49" charset="0"/>
              </a:rPr>
              <a:t> Request { </a:t>
            </a:r>
            <a:r>
              <a:rPr lang="en-US" sz="1100" dirty="0">
                <a:solidFill>
                  <a:srgbClr val="0070C0"/>
                </a:solidFill>
                <a:latin typeface="Consolas" panose="020B0609020204030204" pitchFamily="49" charset="0"/>
              </a:rPr>
              <a:t>get</a:t>
            </a:r>
            <a:r>
              <a:rPr lang="en-US" sz="1100" dirty="0">
                <a:latin typeface="Consolas" panose="020B0609020204030204" pitchFamily="49" charset="0"/>
              </a:rPr>
              <a:t>; }</a:t>
            </a:r>
          </a:p>
          <a:p>
            <a:pPr marL="0" indent="0">
              <a:buNone/>
            </a:pPr>
            <a:endParaRPr lang="en-US" sz="1100" dirty="0">
              <a:latin typeface="Consolas" panose="020B0609020204030204" pitchFamily="49" charset="0"/>
            </a:endParaRPr>
          </a:p>
          <a:p>
            <a:pPr marL="0" indent="0">
              <a:buNone/>
            </a:pPr>
            <a:r>
              <a:rPr lang="en-US" sz="1100" dirty="0">
                <a:solidFill>
                  <a:srgbClr val="00B050"/>
                </a:solidFill>
                <a:latin typeface="Consolas" panose="020B0609020204030204" pitchFamily="49" charset="0"/>
              </a:rPr>
              <a:t>    /// &lt;summary&gt;Gets the response.&lt;/summary&gt;</a:t>
            </a:r>
          </a:p>
          <a:p>
            <a:pPr marL="0" indent="0">
              <a:buNone/>
            </a:pPr>
            <a:r>
              <a:rPr lang="en-US" sz="1100" dirty="0">
                <a:latin typeface="Consolas" panose="020B0609020204030204" pitchFamily="49" charset="0"/>
              </a:rPr>
              <a:t>    </a:t>
            </a:r>
            <a:r>
              <a:rPr lang="en-US" sz="1100" dirty="0" err="1">
                <a:solidFill>
                  <a:srgbClr val="7030A0"/>
                </a:solidFill>
                <a:latin typeface="Consolas" panose="020B0609020204030204" pitchFamily="49" charset="0"/>
              </a:rPr>
              <a:t>ISecurityResponse</a:t>
            </a:r>
            <a:r>
              <a:rPr lang="en-US" sz="1100" dirty="0">
                <a:latin typeface="Consolas" panose="020B0609020204030204" pitchFamily="49" charset="0"/>
              </a:rPr>
              <a:t> Response { </a:t>
            </a:r>
            <a:r>
              <a:rPr lang="en-US" sz="1100" dirty="0">
                <a:solidFill>
                  <a:srgbClr val="0070C0"/>
                </a:solidFill>
                <a:latin typeface="Consolas" panose="020B0609020204030204" pitchFamily="49" charset="0"/>
              </a:rPr>
              <a:t>get</a:t>
            </a:r>
            <a:r>
              <a:rPr lang="en-US" sz="1100" dirty="0">
                <a:latin typeface="Consolas" panose="020B0609020204030204" pitchFamily="49" charset="0"/>
              </a:rPr>
              <a:t>; }</a:t>
            </a:r>
          </a:p>
          <a:p>
            <a:pPr marL="0" indent="0">
              <a:buNone/>
            </a:pPr>
            <a:r>
              <a:rPr lang="en-US" sz="1100" dirty="0">
                <a:latin typeface="Consolas" panose="020B0609020204030204" pitchFamily="49" charset="0"/>
              </a:rPr>
              <a:t>}</a:t>
            </a: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18</a:t>
            </a:fld>
            <a:endParaRPr lang="nl-NL"/>
          </a:p>
        </p:txBody>
      </p:sp>
    </p:spTree>
    <p:extLst>
      <p:ext uri="{BB962C8B-B14F-4D97-AF65-F5344CB8AC3E}">
        <p14:creationId xmlns:p14="http://schemas.microsoft.com/office/powerpoint/2010/main" val="1924453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57200"/>
            <a:ext cx="8175085" cy="4122277"/>
          </a:xfrm>
        </p:spPr>
        <p:txBody>
          <a:bodyPr/>
          <a:lstStyle/>
          <a:p>
            <a:pPr marL="0" indent="0">
              <a:buNone/>
            </a:pPr>
            <a:r>
              <a:rPr lang="en-US" sz="1100" dirty="0">
                <a:solidFill>
                  <a:srgbClr val="0070C0"/>
                </a:solidFill>
                <a:latin typeface="Consolas" panose="020B0609020204030204" pitchFamily="49" charset="0"/>
              </a:rPr>
              <a:t>public class </a:t>
            </a:r>
            <a:r>
              <a:rPr lang="en-US" sz="1100" dirty="0" err="1">
                <a:solidFill>
                  <a:srgbClr val="7030A0"/>
                </a:solidFill>
                <a:latin typeface="Consolas" panose="020B0609020204030204" pitchFamily="49" charset="0"/>
              </a:rPr>
              <a:t>SecurityOwinContext</a:t>
            </a:r>
            <a:r>
              <a:rPr lang="en-US" sz="1100" dirty="0">
                <a:latin typeface="Consolas" panose="020B0609020204030204" pitchFamily="49" charset="0"/>
              </a:rPr>
              <a:t> : </a:t>
            </a:r>
            <a:r>
              <a:rPr lang="en-US" sz="1100" dirty="0" err="1">
                <a:solidFill>
                  <a:srgbClr val="7030A0"/>
                </a:solidFill>
                <a:latin typeface="Consolas" panose="020B0609020204030204" pitchFamily="49" charset="0"/>
              </a:rPr>
              <a:t>ISecurityContext</a:t>
            </a:r>
            <a:endParaRPr lang="en-US" sz="1100" dirty="0">
              <a:solidFill>
                <a:srgbClr val="7030A0"/>
              </a:solidFill>
              <a:latin typeface="Consolas" panose="020B0609020204030204" pitchFamily="49" charset="0"/>
            </a:endParaRPr>
          </a:p>
          <a:p>
            <a:pPr marL="0" indent="0">
              <a:buNone/>
            </a:pP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public</a:t>
            </a:r>
            <a:r>
              <a:rPr lang="en-US" sz="1100" dirty="0">
                <a:latin typeface="Consolas" panose="020B0609020204030204" pitchFamily="49" charset="0"/>
              </a:rPr>
              <a:t> </a:t>
            </a:r>
            <a:r>
              <a:rPr lang="en-US" sz="1100" dirty="0" err="1">
                <a:latin typeface="Consolas" panose="020B0609020204030204" pitchFamily="49" charset="0"/>
              </a:rPr>
              <a:t>SecurityOwinContext</a:t>
            </a:r>
            <a:r>
              <a:rPr lang="en-US" sz="1100" dirty="0">
                <a:latin typeface="Consolas" panose="020B0609020204030204" pitchFamily="49" charset="0"/>
              </a:rPr>
              <a:t>(</a:t>
            </a:r>
            <a:r>
              <a:rPr lang="en-US" sz="1100" dirty="0" err="1">
                <a:solidFill>
                  <a:srgbClr val="7030A0"/>
                </a:solidFill>
                <a:latin typeface="Consolas" panose="020B0609020204030204" pitchFamily="49" charset="0"/>
              </a:rPr>
              <a:t>IOwinContext</a:t>
            </a:r>
            <a:r>
              <a:rPr lang="en-US" sz="1100" dirty="0">
                <a:latin typeface="Consolas" panose="020B0609020204030204" pitchFamily="49" charset="0"/>
              </a:rPr>
              <a:t> context)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Context = context;</a:t>
            </a:r>
          </a:p>
          <a:p>
            <a:pPr marL="0" indent="0">
              <a:buNone/>
            </a:pPr>
            <a:r>
              <a:rPr lang="en-US" sz="1100" dirty="0">
                <a:latin typeface="Consolas" panose="020B0609020204030204" pitchFamily="49" charset="0"/>
              </a:rPr>
              <a:t>        Request = </a:t>
            </a:r>
            <a:r>
              <a:rPr lang="en-US" sz="1100" dirty="0">
                <a:solidFill>
                  <a:srgbClr val="0070C0"/>
                </a:solidFill>
                <a:latin typeface="Consolas" panose="020B0609020204030204" pitchFamily="49" charset="0"/>
              </a:rPr>
              <a:t>new</a:t>
            </a:r>
            <a:r>
              <a:rPr lang="en-US" sz="1100" dirty="0">
                <a:latin typeface="Consolas" panose="020B0609020204030204" pitchFamily="49" charset="0"/>
              </a:rPr>
              <a:t> </a:t>
            </a:r>
            <a:r>
              <a:rPr lang="en-US" sz="1100" dirty="0" err="1">
                <a:solidFill>
                  <a:srgbClr val="7030A0"/>
                </a:solidFill>
                <a:latin typeface="Consolas" panose="020B0609020204030204" pitchFamily="49" charset="0"/>
              </a:rPr>
              <a:t>SecurityOwinRequest</a:t>
            </a:r>
            <a:r>
              <a:rPr lang="en-US" sz="1100" dirty="0">
                <a:latin typeface="Consolas" panose="020B0609020204030204" pitchFamily="49" charset="0"/>
              </a:rPr>
              <a:t>(context);</a:t>
            </a:r>
          </a:p>
          <a:p>
            <a:pPr marL="0" indent="0">
              <a:buNone/>
            </a:pPr>
            <a:r>
              <a:rPr lang="en-US" sz="1100" dirty="0">
                <a:latin typeface="Consolas" panose="020B0609020204030204" pitchFamily="49" charset="0"/>
              </a:rPr>
              <a:t>        Response = </a:t>
            </a:r>
            <a:r>
              <a:rPr lang="en-US" sz="1100" dirty="0">
                <a:solidFill>
                  <a:srgbClr val="0070C0"/>
                </a:solidFill>
                <a:latin typeface="Consolas" panose="020B0609020204030204" pitchFamily="49" charset="0"/>
              </a:rPr>
              <a:t>new</a:t>
            </a:r>
            <a:r>
              <a:rPr lang="en-US" sz="1100" dirty="0">
                <a:latin typeface="Consolas" panose="020B0609020204030204" pitchFamily="49" charset="0"/>
              </a:rPr>
              <a:t> </a:t>
            </a:r>
            <a:r>
              <a:rPr lang="en-US" sz="1100" dirty="0" err="1">
                <a:solidFill>
                  <a:srgbClr val="7030A0"/>
                </a:solidFill>
                <a:latin typeface="Consolas" panose="020B0609020204030204" pitchFamily="49" charset="0"/>
              </a:rPr>
              <a:t>SecurityOwinResponse</a:t>
            </a:r>
            <a:r>
              <a:rPr lang="en-US" sz="1100" dirty="0">
                <a:latin typeface="Consolas" panose="020B0609020204030204" pitchFamily="49" charset="0"/>
              </a:rPr>
              <a:t>(context);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public</a:t>
            </a:r>
            <a:r>
              <a:rPr lang="en-US" sz="1100" dirty="0">
                <a:latin typeface="Consolas" panose="020B0609020204030204" pitchFamily="49" charset="0"/>
              </a:rPr>
              <a:t> </a:t>
            </a:r>
            <a:r>
              <a:rPr lang="en-US" sz="1100" dirty="0" err="1">
                <a:solidFill>
                  <a:srgbClr val="7030A0"/>
                </a:solidFill>
                <a:latin typeface="Consolas" panose="020B0609020204030204" pitchFamily="49" charset="0"/>
              </a:rPr>
              <a:t>IPrincipal</a:t>
            </a:r>
            <a:r>
              <a:rPr lang="en-US" sz="1100" dirty="0">
                <a:latin typeface="Consolas" panose="020B0609020204030204" pitchFamily="49" charset="0"/>
              </a:rPr>
              <a:t> User</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get</a:t>
            </a:r>
            <a:r>
              <a:rPr lang="en-US" sz="1100" dirty="0">
                <a:latin typeface="Consolas" panose="020B0609020204030204" pitchFamily="49" charset="0"/>
              </a:rPr>
              <a:t> =&gt; </a:t>
            </a:r>
            <a:r>
              <a:rPr lang="en-US" sz="1100" dirty="0" err="1">
                <a:latin typeface="Consolas" panose="020B0609020204030204" pitchFamily="49" charset="0"/>
              </a:rPr>
              <a:t>Context.Authentication.User</a:t>
            </a:r>
            <a:r>
              <a:rPr lang="en-US" sz="1100" dirty="0">
                <a:latin typeface="Consolas" panose="020B0609020204030204" pitchFamily="49" charset="0"/>
              </a:rPr>
              <a:t> ?? </a:t>
            </a:r>
            <a:r>
              <a:rPr lang="en-US" sz="1100" dirty="0" err="1">
                <a:solidFill>
                  <a:srgbClr val="7030A0"/>
                </a:solidFill>
                <a:latin typeface="Consolas" panose="020B0609020204030204" pitchFamily="49" charset="0"/>
              </a:rPr>
              <a:t>CustomPrincipal</a:t>
            </a:r>
            <a:r>
              <a:rPr lang="en-US" sz="1100" dirty="0" err="1">
                <a:latin typeface="Consolas" panose="020B0609020204030204" pitchFamily="49" charset="0"/>
              </a:rPr>
              <a:t>.Anonymous</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set</a:t>
            </a:r>
            <a:r>
              <a:rPr lang="en-US" sz="1100" dirty="0">
                <a:latin typeface="Consolas" panose="020B0609020204030204" pitchFamily="49" charset="0"/>
              </a:rPr>
              <a:t> =&gt; </a:t>
            </a:r>
            <a:r>
              <a:rPr lang="en-US" sz="1100" dirty="0" err="1">
                <a:latin typeface="Consolas" panose="020B0609020204030204" pitchFamily="49" charset="0"/>
              </a:rPr>
              <a:t>Context.Authentication.User</a:t>
            </a:r>
            <a:r>
              <a:rPr lang="en-US" sz="1100" dirty="0">
                <a:latin typeface="Consolas" panose="020B0609020204030204" pitchFamily="49" charset="0"/>
              </a:rPr>
              <a:t> = (value </a:t>
            </a:r>
            <a:r>
              <a:rPr lang="en-US" sz="1100" dirty="0">
                <a:solidFill>
                  <a:srgbClr val="0070C0"/>
                </a:solidFill>
                <a:latin typeface="Consolas" panose="020B0609020204030204" pitchFamily="49" charset="0"/>
              </a:rPr>
              <a:t>as</a:t>
            </a:r>
            <a:r>
              <a:rPr lang="en-US" sz="1100" dirty="0">
                <a:latin typeface="Consolas" panose="020B0609020204030204" pitchFamily="49" charset="0"/>
              </a:rPr>
              <a:t> </a:t>
            </a:r>
            <a:r>
              <a:rPr lang="en-US" sz="1100" dirty="0" err="1">
                <a:solidFill>
                  <a:srgbClr val="7030A0"/>
                </a:solidFill>
                <a:latin typeface="Consolas" panose="020B0609020204030204" pitchFamily="49" charset="0"/>
              </a:rPr>
              <a:t>ClaimsPrincipal</a:t>
            </a:r>
            <a:r>
              <a:rPr lang="en-US" sz="1100" dirty="0">
                <a:latin typeface="Consolas" panose="020B0609020204030204" pitchFamily="49" charset="0"/>
              </a:rPr>
              <a:t>) ?? </a:t>
            </a:r>
            <a:r>
              <a:rPr lang="en-US" sz="1100" dirty="0" err="1">
                <a:solidFill>
                  <a:srgbClr val="7030A0"/>
                </a:solidFill>
                <a:latin typeface="Consolas" panose="020B0609020204030204" pitchFamily="49" charset="0"/>
              </a:rPr>
              <a:t>CustomPrincipal</a:t>
            </a:r>
            <a:r>
              <a:rPr lang="en-US" sz="1100" dirty="0" err="1">
                <a:latin typeface="Consolas" panose="020B0609020204030204" pitchFamily="49" charset="0"/>
              </a:rPr>
              <a:t>.Anonymous</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public</a:t>
            </a:r>
            <a:r>
              <a:rPr lang="en-US" sz="1100" dirty="0">
                <a:latin typeface="Consolas" panose="020B0609020204030204" pitchFamily="49" charset="0"/>
              </a:rPr>
              <a:t> </a:t>
            </a:r>
            <a:r>
              <a:rPr lang="en-US" sz="1100" dirty="0" err="1">
                <a:solidFill>
                  <a:srgbClr val="7030A0"/>
                </a:solidFill>
                <a:latin typeface="Consolas" panose="020B0609020204030204" pitchFamily="49" charset="0"/>
              </a:rPr>
              <a:t>CustomPrincipal</a:t>
            </a:r>
            <a:r>
              <a:rPr lang="en-US" sz="1100" dirty="0">
                <a:latin typeface="Consolas" panose="020B0609020204030204" pitchFamily="49" charset="0"/>
              </a:rPr>
              <a:t> Principal</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get</a:t>
            </a:r>
            <a:r>
              <a:rPr lang="en-US" sz="1100" dirty="0">
                <a:latin typeface="Consolas" panose="020B0609020204030204" pitchFamily="49" charset="0"/>
              </a:rPr>
              <a:t> =&gt; User </a:t>
            </a:r>
            <a:r>
              <a:rPr lang="en-US" sz="1100" dirty="0">
                <a:solidFill>
                  <a:srgbClr val="0070C0"/>
                </a:solidFill>
                <a:latin typeface="Consolas" panose="020B0609020204030204" pitchFamily="49" charset="0"/>
              </a:rPr>
              <a:t>as</a:t>
            </a:r>
            <a:r>
              <a:rPr lang="en-US" sz="1100" dirty="0">
                <a:latin typeface="Consolas" panose="020B0609020204030204" pitchFamily="49" charset="0"/>
              </a:rPr>
              <a:t> </a:t>
            </a:r>
            <a:r>
              <a:rPr lang="en-US" sz="1100" dirty="0" err="1">
                <a:solidFill>
                  <a:srgbClr val="7030A0"/>
                </a:solidFill>
                <a:latin typeface="Consolas" panose="020B0609020204030204" pitchFamily="49" charset="0"/>
              </a:rPr>
              <a:t>CustomPrincipal</a:t>
            </a:r>
            <a:r>
              <a:rPr lang="en-US" sz="1100" dirty="0">
                <a:latin typeface="Consolas" panose="020B0609020204030204" pitchFamily="49" charset="0"/>
              </a:rPr>
              <a:t> ?? </a:t>
            </a:r>
            <a:r>
              <a:rPr lang="en-US" sz="1100" dirty="0" err="1">
                <a:solidFill>
                  <a:srgbClr val="7030A0"/>
                </a:solidFill>
                <a:latin typeface="Consolas" panose="020B0609020204030204" pitchFamily="49" charset="0"/>
              </a:rPr>
              <a:t>CustomPrincipal</a:t>
            </a:r>
            <a:r>
              <a:rPr lang="en-US" sz="1100" dirty="0" err="1">
                <a:latin typeface="Consolas" panose="020B0609020204030204" pitchFamily="49" charset="0"/>
              </a:rPr>
              <a:t>.Anonymous</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set</a:t>
            </a:r>
            <a:r>
              <a:rPr lang="en-US" sz="1100" dirty="0">
                <a:latin typeface="Consolas" panose="020B0609020204030204" pitchFamily="49" charset="0"/>
              </a:rPr>
              <a:t> =&gt; User = </a:t>
            </a:r>
            <a:r>
              <a:rPr lang="en-US" sz="1100" dirty="0">
                <a:solidFill>
                  <a:srgbClr val="0070C0"/>
                </a:solidFill>
                <a:latin typeface="Consolas" panose="020B0609020204030204" pitchFamily="49" charset="0"/>
              </a:rPr>
              <a:t>value</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a:t>
            </a: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19</a:t>
            </a:fld>
            <a:endParaRPr lang="nl-NL"/>
          </a:p>
        </p:txBody>
      </p:sp>
    </p:spTree>
    <p:extLst>
      <p:ext uri="{BB962C8B-B14F-4D97-AF65-F5344CB8AC3E}">
        <p14:creationId xmlns:p14="http://schemas.microsoft.com/office/powerpoint/2010/main" val="2473529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EC9E-BC93-4191-92CE-81D16C37B8E6}"/>
              </a:ext>
            </a:extLst>
          </p:cNvPr>
          <p:cNvSpPr>
            <a:spLocks noGrp="1"/>
          </p:cNvSpPr>
          <p:nvPr>
            <p:ph type="title"/>
          </p:nvPr>
        </p:nvSpPr>
        <p:spPr>
          <a:xfrm>
            <a:off x="414097" y="386699"/>
            <a:ext cx="2601478" cy="2833156"/>
          </a:xfrm>
          <a:solidFill>
            <a:srgbClr val="9C1F1F"/>
          </a:solidFill>
        </p:spPr>
        <p:txBody>
          <a:bodyPr/>
          <a:lstStyle/>
          <a:p>
            <a:pPr>
              <a:lnSpc>
                <a:spcPct val="150000"/>
              </a:lnSpc>
            </a:pPr>
            <a:r>
              <a:rPr lang="en-US" dirty="0"/>
              <a:t>Corniel Nobel</a:t>
            </a:r>
            <a:br>
              <a:rPr lang="en-US" dirty="0"/>
            </a:br>
            <a:r>
              <a:rPr lang="en-US" sz="1800" b="0" cap="none" dirty="0">
                <a:solidFill>
                  <a:schemeClr val="tx1"/>
                </a:solidFill>
              </a:rPr>
              <a:t>-</a:t>
            </a:r>
            <a:r>
              <a:rPr lang="en-US" sz="1800" b="0" cap="none" dirty="0"/>
              <a:t> Software architect</a:t>
            </a:r>
            <a:br>
              <a:rPr lang="en-US" sz="1800" b="0" cap="none" dirty="0"/>
            </a:br>
            <a:r>
              <a:rPr lang="en-US" sz="1800" b="0" cap="none" dirty="0">
                <a:solidFill>
                  <a:schemeClr val="tx1"/>
                </a:solidFill>
              </a:rPr>
              <a:t>-</a:t>
            </a:r>
            <a:r>
              <a:rPr lang="en-US" sz="1800" b="0" cap="none" dirty="0"/>
              <a:t> 38 years old</a:t>
            </a:r>
            <a:br>
              <a:rPr lang="en-US" sz="1800" b="0" cap="none" dirty="0"/>
            </a:br>
            <a:r>
              <a:rPr lang="en-US" sz="1800" b="0" cap="none" dirty="0">
                <a:solidFill>
                  <a:schemeClr val="tx1"/>
                </a:solidFill>
              </a:rPr>
              <a:t>-</a:t>
            </a:r>
            <a:r>
              <a:rPr lang="en-US" sz="1800" b="0" cap="none" dirty="0"/>
              <a:t> Chess &amp; board games</a:t>
            </a:r>
            <a:br>
              <a:rPr lang="en-US" sz="1800" b="0" cap="none" dirty="0"/>
            </a:br>
            <a:r>
              <a:rPr lang="en-US" sz="1800" b="0" cap="none" dirty="0">
                <a:solidFill>
                  <a:schemeClr val="tx1"/>
                </a:solidFill>
              </a:rPr>
              <a:t>-</a:t>
            </a:r>
            <a:r>
              <a:rPr lang="en-US" sz="1800" b="0" cap="none" dirty="0"/>
              <a:t> Running &amp; cycling</a:t>
            </a:r>
            <a:br>
              <a:rPr lang="en-US" sz="1800" b="0" cap="none" dirty="0"/>
            </a:br>
            <a:r>
              <a:rPr lang="en-US" sz="1800" b="0" cap="none" dirty="0"/>
              <a:t> </a:t>
            </a:r>
          </a:p>
        </p:txBody>
      </p:sp>
      <p:sp>
        <p:nvSpPr>
          <p:cNvPr id="3" name="Footer Placeholder 2">
            <a:extLst>
              <a:ext uri="{FF2B5EF4-FFF2-40B4-BE49-F238E27FC236}">
                <a16:creationId xmlns:a16="http://schemas.microsoft.com/office/drawing/2014/main" id="{105CA145-8A17-48B8-BE02-025E990A0C1B}"/>
              </a:ext>
            </a:extLst>
          </p:cNvPr>
          <p:cNvSpPr>
            <a:spLocks noGrp="1"/>
          </p:cNvSpPr>
          <p:nvPr>
            <p:ph type="ftr" sz="quarter" idx="10"/>
          </p:nvPr>
        </p:nvSpPr>
        <p:spPr/>
        <p:txBody>
          <a:bodyPr/>
          <a:lstStyle/>
          <a:p>
            <a:pPr>
              <a:defRPr/>
            </a:pPr>
            <a:r>
              <a:rPr lang="en-US"/>
              <a:t>- Secure by default</a:t>
            </a:r>
            <a:endParaRPr lang="nl-NL" dirty="0"/>
          </a:p>
        </p:txBody>
      </p:sp>
      <p:sp>
        <p:nvSpPr>
          <p:cNvPr id="4" name="Slide Number Placeholder 3">
            <a:extLst>
              <a:ext uri="{FF2B5EF4-FFF2-40B4-BE49-F238E27FC236}">
                <a16:creationId xmlns:a16="http://schemas.microsoft.com/office/drawing/2014/main" id="{E2BFC74F-5405-4FCD-A201-3E03A7D4A20D}"/>
              </a:ext>
            </a:extLst>
          </p:cNvPr>
          <p:cNvSpPr>
            <a:spLocks noGrp="1"/>
          </p:cNvSpPr>
          <p:nvPr>
            <p:ph type="sldNum" sz="quarter" idx="11"/>
          </p:nvPr>
        </p:nvSpPr>
        <p:spPr/>
        <p:txBody>
          <a:bodyPr/>
          <a:lstStyle/>
          <a:p>
            <a:pPr>
              <a:defRPr/>
            </a:pPr>
            <a:fld id="{A18D1EB0-2B38-4A75-8152-4DE285721DF1}" type="slidenum">
              <a:rPr lang="nl-NL" smtClean="0"/>
              <a:pPr>
                <a:defRPr/>
              </a:pPr>
              <a:t>2</a:t>
            </a:fld>
            <a:endParaRPr lang="nl-NL" dirty="0"/>
          </a:p>
        </p:txBody>
      </p:sp>
    </p:spTree>
    <p:extLst>
      <p:ext uri="{BB962C8B-B14F-4D97-AF65-F5344CB8AC3E}">
        <p14:creationId xmlns:p14="http://schemas.microsoft.com/office/powerpoint/2010/main" val="237199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CCE6CE-6FE8-457F-A236-3B43FCF4A51E}"/>
              </a:ext>
            </a:extLst>
          </p:cNvPr>
          <p:cNvSpPr>
            <a:spLocks noGrp="1"/>
          </p:cNvSpPr>
          <p:nvPr>
            <p:ph type="title"/>
          </p:nvPr>
        </p:nvSpPr>
        <p:spPr/>
        <p:txBody>
          <a:bodyPr/>
          <a:lstStyle/>
          <a:p>
            <a:r>
              <a:rPr lang="en-US" dirty="0"/>
              <a:t>Middleware</a:t>
            </a:r>
          </a:p>
        </p:txBody>
      </p:sp>
      <p:sp>
        <p:nvSpPr>
          <p:cNvPr id="7" name="Text Placeholder 6">
            <a:extLst>
              <a:ext uri="{FF2B5EF4-FFF2-40B4-BE49-F238E27FC236}">
                <a16:creationId xmlns:a16="http://schemas.microsoft.com/office/drawing/2014/main" id="{2A4C3678-D707-4C24-8BA1-5CB5B9E0AAB0}"/>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755761B9-CE47-481D-9AB4-FEE227F22532}"/>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333CF551-8711-4A30-8C2A-95EB5EBE2A7A}"/>
              </a:ext>
            </a:extLst>
          </p:cNvPr>
          <p:cNvSpPr>
            <a:spLocks noGrp="1"/>
          </p:cNvSpPr>
          <p:nvPr>
            <p:ph type="sldNum" sz="quarter" idx="11"/>
          </p:nvPr>
        </p:nvSpPr>
        <p:spPr/>
        <p:txBody>
          <a:bodyPr/>
          <a:lstStyle/>
          <a:p>
            <a:pPr>
              <a:defRPr/>
            </a:pPr>
            <a:fld id="{3378A9D8-5599-4D05-87D1-3D8AEB9B2ED7}" type="slidenum">
              <a:rPr lang="nl-NL" smtClean="0"/>
              <a:pPr>
                <a:defRPr/>
              </a:pPr>
              <a:t>20</a:t>
            </a:fld>
            <a:endParaRPr lang="nl-NL" dirty="0"/>
          </a:p>
        </p:txBody>
      </p:sp>
      <p:sp>
        <p:nvSpPr>
          <p:cNvPr id="8" name="TextBox 7">
            <a:extLst>
              <a:ext uri="{FF2B5EF4-FFF2-40B4-BE49-F238E27FC236}">
                <a16:creationId xmlns:a16="http://schemas.microsoft.com/office/drawing/2014/main" id="{92E9AF99-79A9-482E-A8B1-58FD972B1FED}"/>
              </a:ext>
            </a:extLst>
          </p:cNvPr>
          <p:cNvSpPr txBox="1"/>
          <p:nvPr/>
        </p:nvSpPr>
        <p:spPr>
          <a:xfrm>
            <a:off x="749719" y="1879853"/>
            <a:ext cx="7521472" cy="101566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bg1"/>
                </a:solidFill>
              </a:rPr>
              <a:t>Centralized Authentication &amp; Authorization</a:t>
            </a:r>
          </a:p>
          <a:p>
            <a:pPr marL="342900" indent="-342900">
              <a:lnSpc>
                <a:spcPct val="150000"/>
              </a:lnSpc>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2265669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57199"/>
            <a:ext cx="8175085" cy="4123944"/>
          </a:xfrm>
        </p:spPr>
        <p:txBody>
          <a:bodyPr/>
          <a:lstStyle/>
          <a:p>
            <a:pPr marL="0" indent="0">
              <a:buNone/>
            </a:pPr>
            <a:r>
              <a:rPr lang="en-US" sz="1100" dirty="0">
                <a:solidFill>
                  <a:srgbClr val="0070C0"/>
                </a:solidFill>
                <a:latin typeface="Consolas" panose="020B0609020204030204" pitchFamily="49" charset="0"/>
              </a:rPr>
              <a:t>public partial class </a:t>
            </a:r>
            <a:r>
              <a:rPr lang="en-US" sz="1100" dirty="0" err="1">
                <a:solidFill>
                  <a:srgbClr val="7030A0"/>
                </a:solidFill>
                <a:latin typeface="Consolas" panose="020B0609020204030204" pitchFamily="49" charset="0"/>
              </a:rPr>
              <a:t>SecurityMiddleware</a:t>
            </a:r>
            <a:r>
              <a:rPr lang="en-US" sz="1100" dirty="0">
                <a:latin typeface="Consolas" panose="020B0609020204030204" pitchFamily="49" charset="0"/>
              </a:rPr>
              <a:t> : </a:t>
            </a:r>
            <a:r>
              <a:rPr lang="en-US" sz="1100" dirty="0" err="1">
                <a:solidFill>
                  <a:srgbClr val="7030A0"/>
                </a:solidFill>
                <a:latin typeface="Consolas" panose="020B0609020204030204" pitchFamily="49" charset="0"/>
              </a:rPr>
              <a:t>OwinMiddleware</a:t>
            </a:r>
            <a:endParaRPr lang="en-US" sz="1100" dirty="0">
              <a:solidFill>
                <a:srgbClr val="7030A0"/>
              </a:solidFill>
              <a:latin typeface="Consolas" panose="020B0609020204030204" pitchFamily="49" charset="0"/>
            </a:endParaRPr>
          </a:p>
          <a:p>
            <a:pPr marL="0" indent="0">
              <a:buNone/>
            </a:pP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private</a:t>
            </a:r>
            <a:r>
              <a:rPr lang="en-US" sz="1100" dirty="0">
                <a:latin typeface="Consolas" panose="020B0609020204030204" pitchFamily="49" charset="0"/>
              </a:rPr>
              <a:t> </a:t>
            </a:r>
            <a:r>
              <a:rPr lang="en-US" sz="1100" dirty="0">
                <a:solidFill>
                  <a:srgbClr val="7030A0"/>
                </a:solidFill>
                <a:latin typeface="Consolas" panose="020B0609020204030204" pitchFamily="49" charset="0"/>
              </a:rPr>
              <a:t>List</a:t>
            </a:r>
            <a:r>
              <a:rPr lang="en-US" sz="1100" dirty="0">
                <a:latin typeface="Consolas" panose="020B0609020204030204" pitchFamily="49" charset="0"/>
              </a:rPr>
              <a:t>&lt;</a:t>
            </a:r>
            <a:r>
              <a:rPr lang="en-US" sz="1100" dirty="0" err="1">
                <a:solidFill>
                  <a:srgbClr val="7030A0"/>
                </a:solidFill>
                <a:latin typeface="Consolas" panose="020B0609020204030204" pitchFamily="49" charset="0"/>
              </a:rPr>
              <a:t>IIdentifier</a:t>
            </a:r>
            <a:r>
              <a:rPr lang="en-US" sz="1100" dirty="0">
                <a:latin typeface="Consolas" panose="020B0609020204030204" pitchFamily="49" charset="0"/>
              </a:rPr>
              <a:t>&gt; Identifiers { </a:t>
            </a:r>
            <a:r>
              <a:rPr lang="en-US" sz="1100" dirty="0">
                <a:solidFill>
                  <a:srgbClr val="0070C0"/>
                </a:solidFill>
                <a:latin typeface="Consolas" panose="020B0609020204030204" pitchFamily="49" charset="0"/>
              </a:rPr>
              <a:t>get</a:t>
            </a:r>
            <a:r>
              <a:rPr lang="en-US" sz="1100" dirty="0">
                <a:latin typeface="Consolas" panose="020B0609020204030204" pitchFamily="49" charset="0"/>
              </a:rPr>
              <a:t>; } </a:t>
            </a:r>
            <a:br>
              <a:rPr lang="en-US" sz="1100" dirty="0">
                <a:latin typeface="Consolas" panose="020B0609020204030204" pitchFamily="49" charset="0"/>
              </a:rPr>
            </a:br>
            <a:r>
              <a:rPr lang="en-US" sz="1100" dirty="0">
                <a:latin typeface="Consolas" panose="020B0609020204030204" pitchFamily="49" charset="0"/>
              </a:rPr>
              <a:t>    </a:t>
            </a:r>
            <a:r>
              <a:rPr lang="en-US" sz="1100" dirty="0">
                <a:solidFill>
                  <a:srgbClr val="0070C0"/>
                </a:solidFill>
                <a:latin typeface="Consolas" panose="020B0609020204030204" pitchFamily="49" charset="0"/>
              </a:rPr>
              <a:t>private</a:t>
            </a:r>
            <a:r>
              <a:rPr lang="en-US" sz="1100" dirty="0">
                <a:latin typeface="Consolas" panose="020B0609020204030204" pitchFamily="49" charset="0"/>
              </a:rPr>
              <a:t> </a:t>
            </a:r>
            <a:r>
              <a:rPr lang="en-US" sz="1100" dirty="0">
                <a:solidFill>
                  <a:srgbClr val="7030A0"/>
                </a:solidFill>
                <a:latin typeface="Consolas" panose="020B0609020204030204" pitchFamily="49" charset="0"/>
              </a:rPr>
              <a:t>List</a:t>
            </a:r>
            <a:r>
              <a:rPr lang="en-US" sz="1100" dirty="0">
                <a:latin typeface="Consolas" panose="020B0609020204030204" pitchFamily="49" charset="0"/>
              </a:rPr>
              <a:t>&lt;</a:t>
            </a:r>
            <a:r>
              <a:rPr lang="en-US" sz="1100" dirty="0" err="1">
                <a:solidFill>
                  <a:srgbClr val="7030A0"/>
                </a:solidFill>
                <a:latin typeface="Consolas" panose="020B0609020204030204" pitchFamily="49" charset="0"/>
              </a:rPr>
              <a:t>IAuthenticator</a:t>
            </a:r>
            <a:r>
              <a:rPr lang="en-US" sz="1100" dirty="0">
                <a:latin typeface="Consolas" panose="020B0609020204030204" pitchFamily="49" charset="0"/>
              </a:rPr>
              <a:t>&gt; Authenticators { </a:t>
            </a:r>
            <a:r>
              <a:rPr lang="en-US" sz="1100" dirty="0">
                <a:solidFill>
                  <a:srgbClr val="0070C0"/>
                </a:solidFill>
                <a:latin typeface="Consolas" panose="020B0609020204030204" pitchFamily="49" charset="0"/>
              </a:rPr>
              <a:t>get</a:t>
            </a: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private</a:t>
            </a:r>
            <a:r>
              <a:rPr lang="en-US" sz="1100" dirty="0">
                <a:latin typeface="Consolas" panose="020B0609020204030204" pitchFamily="49" charset="0"/>
              </a:rPr>
              <a:t> </a:t>
            </a:r>
            <a:r>
              <a:rPr lang="en-US" sz="1100" dirty="0">
                <a:solidFill>
                  <a:srgbClr val="7030A0"/>
                </a:solidFill>
                <a:latin typeface="Consolas" panose="020B0609020204030204" pitchFamily="49" charset="0"/>
              </a:rPr>
              <a:t>List</a:t>
            </a:r>
            <a:r>
              <a:rPr lang="en-US" sz="1100" dirty="0">
                <a:latin typeface="Consolas" panose="020B0609020204030204" pitchFamily="49" charset="0"/>
              </a:rPr>
              <a:t>&lt;</a:t>
            </a:r>
            <a:r>
              <a:rPr lang="en-US" sz="1100" dirty="0" err="1">
                <a:solidFill>
                  <a:srgbClr val="7030A0"/>
                </a:solidFill>
                <a:latin typeface="Consolas" panose="020B0609020204030204" pitchFamily="49" charset="0"/>
              </a:rPr>
              <a:t>IAuthorizer</a:t>
            </a:r>
            <a:r>
              <a:rPr lang="en-US" sz="1100" dirty="0">
                <a:latin typeface="Consolas" panose="020B0609020204030204" pitchFamily="49" charset="0"/>
              </a:rPr>
              <a:t>&gt; Authorizers { </a:t>
            </a:r>
            <a:r>
              <a:rPr lang="en-US" sz="1100" dirty="0">
                <a:solidFill>
                  <a:srgbClr val="0070C0"/>
                </a:solidFill>
                <a:latin typeface="Consolas" panose="020B0609020204030204" pitchFamily="49" charset="0"/>
              </a:rPr>
              <a:t>get</a:t>
            </a:r>
            <a:r>
              <a:rPr lang="en-US" sz="1100" dirty="0">
                <a:latin typeface="Consolas" panose="020B0609020204030204" pitchFamily="49" charset="0"/>
              </a:rPr>
              <a:t>; }</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public override </a:t>
            </a:r>
            <a:r>
              <a:rPr lang="en-US" sz="1100" dirty="0" err="1">
                <a:solidFill>
                  <a:srgbClr val="0070C0"/>
                </a:solidFill>
                <a:latin typeface="Consolas" panose="020B0609020204030204" pitchFamily="49" charset="0"/>
              </a:rPr>
              <a:t>async</a:t>
            </a:r>
            <a:r>
              <a:rPr lang="en-US" sz="1100" dirty="0">
                <a:solidFill>
                  <a:srgbClr val="0070C0"/>
                </a:solidFill>
                <a:latin typeface="Consolas" panose="020B0609020204030204" pitchFamily="49" charset="0"/>
              </a:rPr>
              <a:t> </a:t>
            </a:r>
            <a:r>
              <a:rPr lang="en-US" sz="1100" dirty="0">
                <a:solidFill>
                  <a:srgbClr val="7030A0"/>
                </a:solidFill>
                <a:latin typeface="Consolas" panose="020B0609020204030204" pitchFamily="49" charset="0"/>
              </a:rPr>
              <a:t>Task</a:t>
            </a:r>
            <a:r>
              <a:rPr lang="en-US" sz="1100" dirty="0">
                <a:latin typeface="Consolas" panose="020B0609020204030204" pitchFamily="49" charset="0"/>
              </a:rPr>
              <a:t> Invoke(</a:t>
            </a:r>
            <a:r>
              <a:rPr lang="en-US" sz="1100" dirty="0" err="1">
                <a:solidFill>
                  <a:srgbClr val="7030A0"/>
                </a:solidFill>
                <a:latin typeface="Consolas" panose="020B0609020204030204" pitchFamily="49" charset="0"/>
              </a:rPr>
              <a:t>IOwinContext</a:t>
            </a:r>
            <a:r>
              <a:rPr lang="en-US" sz="1100" dirty="0">
                <a:latin typeface="Consolas" panose="020B0609020204030204" pitchFamily="49" charset="0"/>
              </a:rPr>
              <a:t> context)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err="1">
                <a:solidFill>
                  <a:srgbClr val="0070C0"/>
                </a:solidFill>
                <a:latin typeface="Consolas" panose="020B0609020204030204" pitchFamily="49" charset="0"/>
              </a:rPr>
              <a:t>var</a:t>
            </a:r>
            <a:r>
              <a:rPr lang="en-US" sz="1100" dirty="0">
                <a:latin typeface="Consolas" panose="020B0609020204030204" pitchFamily="49" charset="0"/>
              </a:rPr>
              <a:t> </a:t>
            </a:r>
            <a:r>
              <a:rPr lang="en-US" sz="1100" dirty="0" err="1">
                <a:latin typeface="Consolas" panose="020B0609020204030204" pitchFamily="49" charset="0"/>
              </a:rPr>
              <a:t>securityContext</a:t>
            </a:r>
            <a:r>
              <a:rPr lang="en-US" sz="1100" dirty="0">
                <a:latin typeface="Consolas" panose="020B0609020204030204" pitchFamily="49" charset="0"/>
              </a:rPr>
              <a:t> = </a:t>
            </a:r>
            <a:r>
              <a:rPr lang="en-US" sz="1100" dirty="0">
                <a:solidFill>
                  <a:srgbClr val="0070C0"/>
                </a:solidFill>
                <a:latin typeface="Consolas" panose="020B0609020204030204" pitchFamily="49" charset="0"/>
              </a:rPr>
              <a:t>new</a:t>
            </a:r>
            <a:r>
              <a:rPr lang="en-US" sz="1100" dirty="0">
                <a:latin typeface="Consolas" panose="020B0609020204030204" pitchFamily="49" charset="0"/>
              </a:rPr>
              <a:t> </a:t>
            </a:r>
            <a:r>
              <a:rPr lang="en-US" sz="1100" dirty="0" err="1">
                <a:solidFill>
                  <a:srgbClr val="7030A0"/>
                </a:solidFill>
                <a:latin typeface="Consolas" panose="020B0609020204030204" pitchFamily="49" charset="0"/>
              </a:rPr>
              <a:t>SecurityMiddlewareContext</a:t>
            </a:r>
            <a:r>
              <a:rPr lang="en-US" sz="1100" dirty="0">
                <a:latin typeface="Consolas" panose="020B0609020204030204" pitchFamily="49" charset="0"/>
              </a:rPr>
              <a:t>(context);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await</a:t>
            </a:r>
            <a:r>
              <a:rPr lang="en-US" sz="1100" dirty="0">
                <a:latin typeface="Consolas" panose="020B0609020204030204" pitchFamily="49" charset="0"/>
              </a:rPr>
              <a:t> </a:t>
            </a:r>
            <a:r>
              <a:rPr lang="en-US" sz="1100" dirty="0" err="1">
                <a:latin typeface="Consolas" panose="020B0609020204030204" pitchFamily="49" charset="0"/>
              </a:rPr>
              <a:t>OnAuthorizeRequest</a:t>
            </a:r>
            <a:r>
              <a:rPr lang="en-US" sz="1100" dirty="0">
                <a:latin typeface="Consolas" panose="020B0609020204030204" pitchFamily="49" charset="0"/>
              </a:rPr>
              <a:t>(</a:t>
            </a:r>
            <a:r>
              <a:rPr lang="en-US" sz="1100" dirty="0" err="1">
                <a:latin typeface="Consolas" panose="020B0609020204030204" pitchFamily="49" charset="0"/>
              </a:rPr>
              <a:t>securityContext</a:t>
            </a:r>
            <a:r>
              <a:rPr lang="en-US" sz="1100" dirty="0">
                <a:latin typeface="Consolas" panose="020B0609020204030204" pitchFamily="49" charset="0"/>
              </a:rPr>
              <a:t>).</a:t>
            </a:r>
            <a:r>
              <a:rPr lang="en-US" sz="1100" dirty="0" err="1">
                <a:latin typeface="Consolas" panose="020B0609020204030204" pitchFamily="49" charset="0"/>
              </a:rPr>
              <a:t>ContinueOnAnyContext</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await</a:t>
            </a:r>
            <a:r>
              <a:rPr lang="en-US" sz="1100" dirty="0">
                <a:latin typeface="Consolas" panose="020B0609020204030204" pitchFamily="49" charset="0"/>
              </a:rPr>
              <a:t> </a:t>
            </a:r>
            <a:r>
              <a:rPr lang="en-US" sz="1100" dirty="0" err="1">
                <a:latin typeface="Consolas" panose="020B0609020204030204" pitchFamily="49" charset="0"/>
              </a:rPr>
              <a:t>CallNextModuleIfPresent</a:t>
            </a:r>
            <a:r>
              <a:rPr lang="en-US" sz="1100" dirty="0">
                <a:latin typeface="Consolas" panose="020B0609020204030204" pitchFamily="49" charset="0"/>
              </a:rPr>
              <a:t>(context).</a:t>
            </a:r>
            <a:r>
              <a:rPr lang="en-US" sz="1100" dirty="0" err="1">
                <a:latin typeface="Consolas" panose="020B0609020204030204" pitchFamily="49" charset="0"/>
              </a:rPr>
              <a:t>ContinueOnAnyContext</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private </a:t>
            </a:r>
            <a:r>
              <a:rPr lang="en-US" sz="1100" dirty="0" err="1">
                <a:solidFill>
                  <a:srgbClr val="0070C0"/>
                </a:solidFill>
                <a:latin typeface="Consolas" panose="020B0609020204030204" pitchFamily="49" charset="0"/>
              </a:rPr>
              <a:t>async</a:t>
            </a:r>
            <a:r>
              <a:rPr lang="en-US" sz="1100" dirty="0">
                <a:solidFill>
                  <a:srgbClr val="0070C0"/>
                </a:solidFill>
                <a:latin typeface="Consolas" panose="020B0609020204030204" pitchFamily="49" charset="0"/>
              </a:rPr>
              <a:t> </a:t>
            </a:r>
            <a:r>
              <a:rPr lang="en-US" sz="1100" dirty="0">
                <a:solidFill>
                  <a:srgbClr val="7030A0"/>
                </a:solidFill>
                <a:latin typeface="Consolas" panose="020B0609020204030204" pitchFamily="49" charset="0"/>
              </a:rPr>
              <a:t>Task</a:t>
            </a:r>
            <a:r>
              <a:rPr lang="en-US" sz="1100" dirty="0">
                <a:latin typeface="Consolas" panose="020B0609020204030204" pitchFamily="49" charset="0"/>
              </a:rPr>
              <a:t> </a:t>
            </a:r>
            <a:r>
              <a:rPr lang="en-US" sz="1100" dirty="0" err="1">
                <a:latin typeface="Consolas" panose="020B0609020204030204" pitchFamily="49" charset="0"/>
              </a:rPr>
              <a:t>OnAuthorizeRequest</a:t>
            </a:r>
            <a:r>
              <a:rPr lang="en-US" sz="1100" dirty="0">
                <a:latin typeface="Consolas" panose="020B0609020204030204" pitchFamily="49" charset="0"/>
              </a:rPr>
              <a:t>(</a:t>
            </a:r>
            <a:r>
              <a:rPr lang="en-US" sz="1100" dirty="0" err="1">
                <a:solidFill>
                  <a:srgbClr val="7030A0"/>
                </a:solidFill>
                <a:latin typeface="Consolas" panose="020B0609020204030204" pitchFamily="49" charset="0"/>
              </a:rPr>
              <a:t>SecurityMiddlewareContext</a:t>
            </a:r>
            <a:r>
              <a:rPr lang="en-US" sz="1100" dirty="0">
                <a:latin typeface="Consolas" panose="020B0609020204030204" pitchFamily="49" charset="0"/>
              </a:rPr>
              <a:t> context)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await</a:t>
            </a:r>
            <a:r>
              <a:rPr lang="en-US" sz="1100" dirty="0">
                <a:latin typeface="Consolas" panose="020B0609020204030204" pitchFamily="49" charset="0"/>
              </a:rPr>
              <a:t> Authenticate(context).</a:t>
            </a:r>
            <a:r>
              <a:rPr lang="en-US" sz="1100" dirty="0" err="1">
                <a:latin typeface="Consolas" panose="020B0609020204030204" pitchFamily="49" charset="0"/>
              </a:rPr>
              <a:t>ContinueOnAnyContext</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await</a:t>
            </a:r>
            <a:r>
              <a:rPr lang="en-US" sz="1100" dirty="0">
                <a:latin typeface="Consolas" panose="020B0609020204030204" pitchFamily="49" charset="0"/>
              </a:rPr>
              <a:t> Authorize(context).</a:t>
            </a:r>
            <a:r>
              <a:rPr lang="en-US" sz="1100" dirty="0" err="1">
                <a:latin typeface="Consolas" panose="020B0609020204030204" pitchFamily="49" charset="0"/>
              </a:rPr>
              <a:t>ContinueOnAnyContext</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a:t>
            </a: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21</a:t>
            </a:fld>
            <a:endParaRPr lang="nl-NL"/>
          </a:p>
        </p:txBody>
      </p:sp>
    </p:spTree>
    <p:extLst>
      <p:ext uri="{BB962C8B-B14F-4D97-AF65-F5344CB8AC3E}">
        <p14:creationId xmlns:p14="http://schemas.microsoft.com/office/powerpoint/2010/main" val="2576344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61108"/>
            <a:ext cx="8175085" cy="4123944"/>
          </a:xfrm>
        </p:spPr>
        <p:txBody>
          <a:bodyPr/>
          <a:lstStyle/>
          <a:p>
            <a:pPr marL="0" indent="0">
              <a:buNone/>
            </a:pPr>
            <a:r>
              <a:rPr lang="en-US" sz="1100" dirty="0">
                <a:solidFill>
                  <a:srgbClr val="0070C0"/>
                </a:solidFill>
                <a:latin typeface="Consolas" panose="020B0609020204030204" pitchFamily="49" charset="0"/>
              </a:rPr>
              <a:t>public partial class </a:t>
            </a:r>
            <a:r>
              <a:rPr lang="en-US" sz="1100" dirty="0" err="1">
                <a:solidFill>
                  <a:srgbClr val="7030A0"/>
                </a:solidFill>
                <a:latin typeface="Consolas" panose="020B0609020204030204" pitchFamily="49" charset="0"/>
              </a:rPr>
              <a:t>SecurityMiddleware</a:t>
            </a:r>
            <a:r>
              <a:rPr lang="en-US" sz="1100" dirty="0">
                <a:latin typeface="Consolas" panose="020B0609020204030204" pitchFamily="49" charset="0"/>
              </a:rPr>
              <a:t> : </a:t>
            </a:r>
            <a:r>
              <a:rPr lang="en-US" sz="1100" dirty="0" err="1">
                <a:solidFill>
                  <a:srgbClr val="7030A0"/>
                </a:solidFill>
                <a:latin typeface="Consolas" panose="020B0609020204030204" pitchFamily="49" charset="0"/>
              </a:rPr>
              <a:t>OwinMiddleware</a:t>
            </a:r>
            <a:endParaRPr lang="en-US" sz="1100" dirty="0">
              <a:solidFill>
                <a:srgbClr val="7030A0"/>
              </a:solidFill>
              <a:latin typeface="Consolas" panose="020B0609020204030204" pitchFamily="49" charset="0"/>
            </a:endParaRPr>
          </a:p>
          <a:p>
            <a:pPr marL="0" indent="0">
              <a:buNone/>
            </a:pP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internal </a:t>
            </a:r>
            <a:r>
              <a:rPr lang="en-US" sz="1100" dirty="0" err="1">
                <a:solidFill>
                  <a:srgbClr val="0070C0"/>
                </a:solidFill>
                <a:latin typeface="Consolas" panose="020B0609020204030204" pitchFamily="49" charset="0"/>
              </a:rPr>
              <a:t>async</a:t>
            </a:r>
            <a:r>
              <a:rPr lang="en-US" sz="1100" dirty="0">
                <a:solidFill>
                  <a:srgbClr val="0070C0"/>
                </a:solidFill>
                <a:latin typeface="Consolas" panose="020B0609020204030204" pitchFamily="49" charset="0"/>
              </a:rPr>
              <a:t> Task </a:t>
            </a:r>
            <a:r>
              <a:rPr lang="en-US" sz="1100" dirty="0">
                <a:latin typeface="Consolas" panose="020B0609020204030204" pitchFamily="49" charset="0"/>
              </a:rPr>
              <a:t>Authenticate(</a:t>
            </a:r>
            <a:r>
              <a:rPr lang="en-US" sz="1100" dirty="0" err="1">
                <a:solidFill>
                  <a:srgbClr val="7030A0"/>
                </a:solidFill>
                <a:latin typeface="Consolas" panose="020B0609020204030204" pitchFamily="49" charset="0"/>
              </a:rPr>
              <a:t>SecurityMiddlewareContext</a:t>
            </a:r>
            <a:r>
              <a:rPr lang="en-US" sz="1100" dirty="0">
                <a:latin typeface="Consolas" panose="020B0609020204030204" pitchFamily="49" charset="0"/>
              </a:rPr>
              <a:t> context)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err="1">
                <a:solidFill>
                  <a:srgbClr val="0070C0"/>
                </a:solidFill>
                <a:latin typeface="Consolas" panose="020B0609020204030204" pitchFamily="49" charset="0"/>
              </a:rPr>
              <a:t>foreach</a:t>
            </a:r>
            <a:r>
              <a:rPr lang="en-US" sz="1100" dirty="0">
                <a:latin typeface="Consolas" panose="020B0609020204030204" pitchFamily="49" charset="0"/>
              </a:rPr>
              <a:t> (</a:t>
            </a:r>
            <a:r>
              <a:rPr lang="en-US" sz="1100" dirty="0" err="1">
                <a:solidFill>
                  <a:srgbClr val="0070C0"/>
                </a:solidFill>
                <a:latin typeface="Consolas" panose="020B0609020204030204" pitchFamily="49" charset="0"/>
              </a:rPr>
              <a:t>var</a:t>
            </a:r>
            <a:r>
              <a:rPr lang="en-US" sz="1100" dirty="0">
                <a:latin typeface="Consolas" panose="020B0609020204030204" pitchFamily="49" charset="0"/>
              </a:rPr>
              <a:t> identifier </a:t>
            </a:r>
            <a:r>
              <a:rPr lang="en-US" sz="1100" dirty="0">
                <a:solidFill>
                  <a:srgbClr val="0070C0"/>
                </a:solidFill>
                <a:latin typeface="Consolas" panose="020B0609020204030204" pitchFamily="49" charset="0"/>
              </a:rPr>
              <a:t>in</a:t>
            </a:r>
            <a:r>
              <a:rPr lang="en-US" sz="1100" dirty="0">
                <a:latin typeface="Consolas" panose="020B0609020204030204" pitchFamily="49" charset="0"/>
              </a:rPr>
              <a:t> Identifiers)</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if</a:t>
            </a:r>
            <a:r>
              <a:rPr lang="en-US" sz="1100" dirty="0">
                <a:latin typeface="Consolas" panose="020B0609020204030204" pitchFamily="49" charset="0"/>
              </a:rPr>
              <a:t> (</a:t>
            </a:r>
            <a:r>
              <a:rPr lang="en-US" sz="1100" dirty="0">
                <a:solidFill>
                  <a:srgbClr val="0070C0"/>
                </a:solidFill>
                <a:latin typeface="Consolas" panose="020B0609020204030204" pitchFamily="49" charset="0"/>
              </a:rPr>
              <a:t>await</a:t>
            </a:r>
            <a:r>
              <a:rPr lang="en-US" sz="1100" dirty="0">
                <a:latin typeface="Consolas" panose="020B0609020204030204" pitchFamily="49" charset="0"/>
              </a:rPr>
              <a:t> </a:t>
            </a:r>
            <a:r>
              <a:rPr lang="en-US" sz="1100" dirty="0" err="1">
                <a:latin typeface="Consolas" panose="020B0609020204030204" pitchFamily="49" charset="0"/>
              </a:rPr>
              <a:t>identifier.Identify</a:t>
            </a:r>
            <a:r>
              <a:rPr lang="en-US" sz="1100" dirty="0">
                <a:latin typeface="Consolas" panose="020B0609020204030204" pitchFamily="49" charset="0"/>
              </a:rPr>
              <a:t>(context).</a:t>
            </a:r>
            <a:r>
              <a:rPr lang="en-US" sz="1100" dirty="0" err="1">
                <a:latin typeface="Consolas" panose="020B0609020204030204" pitchFamily="49" charset="0"/>
              </a:rPr>
              <a:t>ContinueOnAnyContext</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if</a:t>
            </a:r>
            <a:r>
              <a:rPr lang="en-US" sz="1100" dirty="0">
                <a:latin typeface="Consolas" panose="020B0609020204030204" pitchFamily="49" charset="0"/>
              </a:rPr>
              <a:t> (</a:t>
            </a:r>
            <a:r>
              <a:rPr lang="en-US" sz="1100" dirty="0" err="1">
                <a:latin typeface="Consolas" panose="020B0609020204030204" pitchFamily="49" charset="0"/>
              </a:rPr>
              <a:t>context.ResponseStatus.IsNotOk</a:t>
            </a:r>
            <a:r>
              <a:rPr lang="en-US" sz="1100" dirty="0">
                <a:latin typeface="Consolas" panose="020B0609020204030204" pitchFamily="49" charset="0"/>
              </a:rPr>
              <a:t>()) { </a:t>
            </a:r>
            <a:r>
              <a:rPr lang="en-US" sz="1100" dirty="0">
                <a:solidFill>
                  <a:srgbClr val="0070C0"/>
                </a:solidFill>
                <a:latin typeface="Consolas" panose="020B0609020204030204" pitchFamily="49" charset="0"/>
              </a:rPr>
              <a:t>return</a:t>
            </a:r>
            <a:r>
              <a:rPr lang="en-US" sz="1100" dirty="0">
                <a:latin typeface="Consolas" panose="020B0609020204030204" pitchFamily="49" charset="0"/>
              </a:rPr>
              <a:t>; }</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a:t>
            </a:r>
            <a:r>
              <a:rPr lang="en-US" sz="1100" dirty="0" err="1">
                <a:solidFill>
                  <a:srgbClr val="0070C0"/>
                </a:solidFill>
                <a:latin typeface="Consolas" panose="020B0609020204030204" pitchFamily="49" charset="0"/>
              </a:rPr>
              <a:t>foreach</a:t>
            </a:r>
            <a:r>
              <a:rPr lang="en-US" sz="1100" dirty="0">
                <a:latin typeface="Consolas" panose="020B0609020204030204" pitchFamily="49" charset="0"/>
              </a:rPr>
              <a:t> (</a:t>
            </a:r>
            <a:r>
              <a:rPr lang="en-US" sz="1100" dirty="0" err="1">
                <a:solidFill>
                  <a:srgbClr val="0070C0"/>
                </a:solidFill>
                <a:latin typeface="Consolas" panose="020B0609020204030204" pitchFamily="49" charset="0"/>
              </a:rPr>
              <a:t>var</a:t>
            </a:r>
            <a:r>
              <a:rPr lang="en-US" sz="1100" dirty="0">
                <a:latin typeface="Consolas" panose="020B0609020204030204" pitchFamily="49" charset="0"/>
              </a:rPr>
              <a:t> authenticator </a:t>
            </a:r>
            <a:r>
              <a:rPr lang="en-US" sz="1100" dirty="0">
                <a:solidFill>
                  <a:srgbClr val="0070C0"/>
                </a:solidFill>
                <a:latin typeface="Consolas" panose="020B0609020204030204" pitchFamily="49" charset="0"/>
              </a:rPr>
              <a:t>in</a:t>
            </a:r>
            <a:r>
              <a:rPr lang="en-US" sz="1100" dirty="0">
                <a:latin typeface="Consolas" panose="020B0609020204030204" pitchFamily="49" charset="0"/>
              </a:rPr>
              <a:t> Authenticators)</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await</a:t>
            </a:r>
            <a:r>
              <a:rPr lang="en-US" sz="1100" dirty="0">
                <a:latin typeface="Consolas" panose="020B0609020204030204" pitchFamily="49" charset="0"/>
              </a:rPr>
              <a:t> </a:t>
            </a:r>
            <a:r>
              <a:rPr lang="en-US" sz="1100" dirty="0" err="1">
                <a:latin typeface="Consolas" panose="020B0609020204030204" pitchFamily="49" charset="0"/>
              </a:rPr>
              <a:t>authenticator.Authenticate</a:t>
            </a:r>
            <a:r>
              <a:rPr lang="en-US" sz="1100" dirty="0">
                <a:latin typeface="Consolas" panose="020B0609020204030204" pitchFamily="49" charset="0"/>
              </a:rPr>
              <a:t>(context).</a:t>
            </a:r>
            <a:r>
              <a:rPr lang="en-US" sz="1100" dirty="0" err="1">
                <a:latin typeface="Consolas" panose="020B0609020204030204" pitchFamily="49" charset="0"/>
              </a:rPr>
              <a:t>ContinueOnAnyContext</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return</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err="1">
                <a:latin typeface="Consolas" panose="020B0609020204030204" pitchFamily="49" charset="0"/>
              </a:rPr>
              <a:t>context.SetToAnonymous</a:t>
            </a:r>
            <a:r>
              <a:rPr lang="en-US" sz="1100" dirty="0">
                <a:latin typeface="Consolas" panose="020B0609020204030204" pitchFamily="49" charset="0"/>
              </a:rPr>
              <a:t>(</a:t>
            </a:r>
            <a:r>
              <a:rPr lang="en-US" sz="1100" dirty="0" err="1">
                <a:solidFill>
                  <a:srgbClr val="FF0000"/>
                </a:solidFill>
                <a:latin typeface="Consolas" panose="020B0609020204030204" pitchFamily="49" charset="0"/>
              </a:rPr>
              <a:t>SecurityResponseStatus</a:t>
            </a:r>
            <a:r>
              <a:rPr lang="en-US" sz="1100" dirty="0" err="1">
                <a:latin typeface="Consolas" panose="020B0609020204030204" pitchFamily="49" charset="0"/>
              </a:rPr>
              <a:t>.OK</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a:t>
            </a:r>
          </a:p>
          <a:p>
            <a:pPr marL="0" indent="0">
              <a:buNone/>
            </a:pPr>
            <a:endParaRPr lang="en-US" sz="1100" dirty="0">
              <a:latin typeface="Consolas" panose="020B0609020204030204" pitchFamily="49" charset="0"/>
            </a:endParaRP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22</a:t>
            </a:fld>
            <a:endParaRPr lang="nl-NL"/>
          </a:p>
        </p:txBody>
      </p:sp>
    </p:spTree>
    <p:extLst>
      <p:ext uri="{BB962C8B-B14F-4D97-AF65-F5344CB8AC3E}">
        <p14:creationId xmlns:p14="http://schemas.microsoft.com/office/powerpoint/2010/main" val="2709638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57200"/>
            <a:ext cx="8175085" cy="4123944"/>
          </a:xfrm>
        </p:spPr>
        <p:txBody>
          <a:bodyPr/>
          <a:lstStyle/>
          <a:p>
            <a:pPr marL="0" indent="0">
              <a:buNone/>
            </a:pPr>
            <a:r>
              <a:rPr lang="en-US" sz="1100" dirty="0">
                <a:solidFill>
                  <a:srgbClr val="0070C0"/>
                </a:solidFill>
                <a:latin typeface="Consolas" panose="020B0609020204030204" pitchFamily="49" charset="0"/>
              </a:rPr>
              <a:t>public partial class </a:t>
            </a:r>
            <a:r>
              <a:rPr lang="en-US" sz="1100" dirty="0" err="1">
                <a:solidFill>
                  <a:srgbClr val="7030A0"/>
                </a:solidFill>
                <a:latin typeface="Consolas" panose="020B0609020204030204" pitchFamily="49" charset="0"/>
              </a:rPr>
              <a:t>SecurityMiddleware</a:t>
            </a:r>
            <a:r>
              <a:rPr lang="en-US" sz="1100" dirty="0">
                <a:latin typeface="Consolas" panose="020B0609020204030204" pitchFamily="49" charset="0"/>
              </a:rPr>
              <a:t> : </a:t>
            </a:r>
            <a:r>
              <a:rPr lang="en-US" sz="1100" dirty="0" err="1">
                <a:solidFill>
                  <a:srgbClr val="7030A0"/>
                </a:solidFill>
                <a:latin typeface="Consolas" panose="020B0609020204030204" pitchFamily="49" charset="0"/>
              </a:rPr>
              <a:t>OwinMiddleware</a:t>
            </a:r>
            <a:endParaRPr lang="en-US" sz="1100" dirty="0">
              <a:solidFill>
                <a:srgbClr val="7030A0"/>
              </a:solidFill>
              <a:latin typeface="Consolas" panose="020B0609020204030204" pitchFamily="49" charset="0"/>
            </a:endParaRPr>
          </a:p>
          <a:p>
            <a:pPr marL="0" indent="0">
              <a:buNone/>
            </a:pP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internal </a:t>
            </a:r>
            <a:r>
              <a:rPr lang="en-US" sz="1100" dirty="0" err="1">
                <a:solidFill>
                  <a:srgbClr val="0070C0"/>
                </a:solidFill>
                <a:latin typeface="Consolas" panose="020B0609020204030204" pitchFamily="49" charset="0"/>
              </a:rPr>
              <a:t>async</a:t>
            </a:r>
            <a:r>
              <a:rPr lang="en-US" sz="1100" dirty="0">
                <a:solidFill>
                  <a:srgbClr val="0070C0"/>
                </a:solidFill>
                <a:latin typeface="Consolas" panose="020B0609020204030204" pitchFamily="49" charset="0"/>
              </a:rPr>
              <a:t> </a:t>
            </a:r>
            <a:r>
              <a:rPr lang="en-US" sz="1100" dirty="0">
                <a:solidFill>
                  <a:srgbClr val="7030A0"/>
                </a:solidFill>
                <a:latin typeface="Consolas" panose="020B0609020204030204" pitchFamily="49" charset="0"/>
              </a:rPr>
              <a:t>Task</a:t>
            </a:r>
            <a:r>
              <a:rPr lang="en-US" sz="1100" dirty="0">
                <a:latin typeface="Consolas" panose="020B0609020204030204" pitchFamily="49" charset="0"/>
              </a:rPr>
              <a:t> Authorize(</a:t>
            </a:r>
            <a:r>
              <a:rPr lang="en-US" sz="1100" dirty="0" err="1">
                <a:solidFill>
                  <a:srgbClr val="7030A0"/>
                </a:solidFill>
                <a:latin typeface="Consolas" panose="020B0609020204030204" pitchFamily="49" charset="0"/>
              </a:rPr>
              <a:t>SecurityMiddlewareContext</a:t>
            </a:r>
            <a:r>
              <a:rPr lang="en-US" sz="1100" dirty="0">
                <a:latin typeface="Consolas" panose="020B0609020204030204" pitchFamily="49" charset="0"/>
              </a:rPr>
              <a:t> context)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err="1">
                <a:solidFill>
                  <a:srgbClr val="0070C0"/>
                </a:solidFill>
                <a:latin typeface="Consolas" panose="020B0609020204030204" pitchFamily="49" charset="0"/>
              </a:rPr>
              <a:t>foreach</a:t>
            </a:r>
            <a:r>
              <a:rPr lang="en-US" sz="1100" dirty="0">
                <a:latin typeface="Consolas" panose="020B0609020204030204" pitchFamily="49" charset="0"/>
              </a:rPr>
              <a:t> (</a:t>
            </a:r>
            <a:r>
              <a:rPr lang="en-US" sz="1100" dirty="0" err="1">
                <a:solidFill>
                  <a:srgbClr val="0070C0"/>
                </a:solidFill>
                <a:latin typeface="Consolas" panose="020B0609020204030204" pitchFamily="49" charset="0"/>
              </a:rPr>
              <a:t>var</a:t>
            </a:r>
            <a:r>
              <a:rPr lang="en-US" sz="1100" dirty="0">
                <a:latin typeface="Consolas" panose="020B0609020204030204" pitchFamily="49" charset="0"/>
              </a:rPr>
              <a:t> authorizer </a:t>
            </a:r>
            <a:r>
              <a:rPr lang="en-US" sz="1100" dirty="0">
                <a:solidFill>
                  <a:srgbClr val="0070C0"/>
                </a:solidFill>
                <a:latin typeface="Consolas" panose="020B0609020204030204" pitchFamily="49" charset="0"/>
              </a:rPr>
              <a:t>in</a:t>
            </a:r>
            <a:r>
              <a:rPr lang="en-US" sz="1100" dirty="0">
                <a:latin typeface="Consolas" panose="020B0609020204030204" pitchFamily="49" charset="0"/>
              </a:rPr>
              <a:t> Authorizers)</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await</a:t>
            </a:r>
            <a:r>
              <a:rPr lang="en-US" sz="1100" dirty="0">
                <a:latin typeface="Consolas" panose="020B0609020204030204" pitchFamily="49" charset="0"/>
              </a:rPr>
              <a:t> </a:t>
            </a:r>
            <a:r>
              <a:rPr lang="en-US" sz="1100" dirty="0" err="1">
                <a:latin typeface="Consolas" panose="020B0609020204030204" pitchFamily="49" charset="0"/>
              </a:rPr>
              <a:t>authorizer.Authorize</a:t>
            </a:r>
            <a:r>
              <a:rPr lang="en-US" sz="1100" dirty="0">
                <a:latin typeface="Consolas" panose="020B0609020204030204" pitchFamily="49" charset="0"/>
              </a:rPr>
              <a:t>(context).</a:t>
            </a:r>
            <a:r>
              <a:rPr lang="en-US" sz="1100" dirty="0" err="1">
                <a:latin typeface="Consolas" panose="020B0609020204030204" pitchFamily="49" charset="0"/>
              </a:rPr>
              <a:t>ContinueOnAnyContext</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a:t>
            </a: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23</a:t>
            </a:fld>
            <a:endParaRPr lang="nl-NL"/>
          </a:p>
        </p:txBody>
      </p:sp>
    </p:spTree>
    <p:extLst>
      <p:ext uri="{BB962C8B-B14F-4D97-AF65-F5344CB8AC3E}">
        <p14:creationId xmlns:p14="http://schemas.microsoft.com/office/powerpoint/2010/main" val="1784958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57200"/>
            <a:ext cx="8175085" cy="4123944"/>
          </a:xfrm>
        </p:spPr>
        <p:txBody>
          <a:bodyPr/>
          <a:lstStyle/>
          <a:p>
            <a:pPr marL="0" indent="0">
              <a:buNone/>
            </a:pPr>
            <a:r>
              <a:rPr lang="en-US" sz="1100" dirty="0">
                <a:solidFill>
                  <a:srgbClr val="0070C0"/>
                </a:solidFill>
                <a:latin typeface="Consolas" panose="020B0609020204030204" pitchFamily="49" charset="0"/>
              </a:rPr>
              <a:t>public class </a:t>
            </a:r>
            <a:r>
              <a:rPr lang="en-US" sz="1100" dirty="0" err="1">
                <a:solidFill>
                  <a:srgbClr val="7030A0"/>
                </a:solidFill>
                <a:latin typeface="Consolas" panose="020B0609020204030204" pitchFamily="49" charset="0"/>
              </a:rPr>
              <a:t>PasswordHasNotExpiredAuthorizer</a:t>
            </a:r>
            <a:r>
              <a:rPr lang="en-US" sz="1100" dirty="0">
                <a:latin typeface="Consolas" panose="020B0609020204030204" pitchFamily="49" charset="0"/>
              </a:rPr>
              <a:t> : </a:t>
            </a:r>
            <a:r>
              <a:rPr lang="en-US" sz="1100" dirty="0" err="1">
                <a:solidFill>
                  <a:srgbClr val="7030A0"/>
                </a:solidFill>
                <a:latin typeface="Consolas" panose="020B0609020204030204" pitchFamily="49" charset="0"/>
              </a:rPr>
              <a:t>IAuthorizer</a:t>
            </a:r>
            <a:endParaRPr lang="en-US" sz="1100" dirty="0">
              <a:solidFill>
                <a:srgbClr val="7030A0"/>
              </a:solidFill>
              <a:latin typeface="Consolas" panose="020B0609020204030204" pitchFamily="49" charset="0"/>
            </a:endParaRPr>
          </a:p>
          <a:p>
            <a:pPr marL="0" indent="0">
              <a:buNone/>
            </a:pP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public</a:t>
            </a:r>
            <a:r>
              <a:rPr lang="en-US" sz="1100" dirty="0">
                <a:latin typeface="Consolas" panose="020B0609020204030204" pitchFamily="49" charset="0"/>
              </a:rPr>
              <a:t> </a:t>
            </a:r>
            <a:r>
              <a:rPr lang="en-US" sz="1100" dirty="0">
                <a:solidFill>
                  <a:srgbClr val="7030A0"/>
                </a:solidFill>
                <a:latin typeface="Consolas" panose="020B0609020204030204" pitchFamily="49" charset="0"/>
              </a:rPr>
              <a:t>Task</a:t>
            </a:r>
            <a:r>
              <a:rPr lang="en-US" sz="1100" dirty="0">
                <a:latin typeface="Consolas" panose="020B0609020204030204" pitchFamily="49" charset="0"/>
              </a:rPr>
              <a:t> Authorize(</a:t>
            </a:r>
            <a:r>
              <a:rPr lang="en-US" sz="1100" dirty="0" err="1">
                <a:solidFill>
                  <a:srgbClr val="7030A0"/>
                </a:solidFill>
                <a:latin typeface="Consolas" panose="020B0609020204030204" pitchFamily="49" charset="0"/>
              </a:rPr>
              <a:t>SecurityMiddlewareContext</a:t>
            </a:r>
            <a:r>
              <a:rPr lang="en-US" sz="1100" dirty="0">
                <a:latin typeface="Consolas" panose="020B0609020204030204" pitchFamily="49" charset="0"/>
              </a:rPr>
              <a:t> context)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err="1">
                <a:solidFill>
                  <a:srgbClr val="0070C0"/>
                </a:solidFill>
                <a:latin typeface="Consolas" panose="020B0609020204030204" pitchFamily="49" charset="0"/>
              </a:rPr>
              <a:t>var</a:t>
            </a:r>
            <a:r>
              <a:rPr lang="en-US" sz="1100" dirty="0">
                <a:latin typeface="Consolas" panose="020B0609020204030204" pitchFamily="49" charset="0"/>
              </a:rPr>
              <a:t> authorized = </a:t>
            </a:r>
            <a:r>
              <a:rPr lang="en-US" sz="1100" dirty="0" err="1">
                <a:latin typeface="Consolas" panose="020B0609020204030204" pitchFamily="49" charset="0"/>
              </a:rPr>
              <a:t>context.Identity.PasswordExpirationDate</a:t>
            </a:r>
            <a:r>
              <a:rPr lang="en-US" sz="1100" dirty="0">
                <a:latin typeface="Consolas" panose="020B0609020204030204" pitchFamily="49" charset="0"/>
              </a:rPr>
              <a:t> &gt; </a:t>
            </a:r>
            <a:r>
              <a:rPr lang="en-US" sz="1100" dirty="0" err="1">
                <a:solidFill>
                  <a:srgbClr val="7030A0"/>
                </a:solidFill>
                <a:latin typeface="Consolas" panose="020B0609020204030204" pitchFamily="49" charset="0"/>
              </a:rPr>
              <a:t>SystemClock</a:t>
            </a:r>
            <a:r>
              <a:rPr lang="en-US" sz="1100" dirty="0" err="1">
                <a:latin typeface="Consolas" panose="020B0609020204030204" pitchFamily="49" charset="0"/>
              </a:rPr>
              <a:t>.UtcNow</a:t>
            </a:r>
            <a:r>
              <a:rPr lang="en-US" sz="1100" dirty="0">
                <a:latin typeface="Consolas" panose="020B0609020204030204" pitchFamily="49" charset="0"/>
              </a:rPr>
              <a:t>();</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a:t>
            </a:r>
            <a:r>
              <a:rPr lang="en-US" sz="1100" dirty="0" err="1">
                <a:latin typeface="Consolas" panose="020B0609020204030204" pitchFamily="49" charset="0"/>
              </a:rPr>
              <a:t>context.Identity.ClaimCollection.Add</a:t>
            </a:r>
            <a:r>
              <a:rPr lang="en-US" sz="1100" dirty="0">
                <a:latin typeface="Consolas" panose="020B0609020204030204" pitchFamily="49" charset="0"/>
              </a:rPr>
              <a:t>(</a:t>
            </a:r>
            <a:r>
              <a:rPr lang="en-US" sz="1100" dirty="0">
                <a:solidFill>
                  <a:srgbClr val="0070C0"/>
                </a:solidFill>
                <a:latin typeface="Consolas" panose="020B0609020204030204" pitchFamily="49" charset="0"/>
              </a:rPr>
              <a:t>new</a:t>
            </a:r>
            <a:r>
              <a:rPr lang="en-US" sz="1100" dirty="0">
                <a:latin typeface="Consolas" panose="020B0609020204030204" pitchFamily="49" charset="0"/>
              </a:rPr>
              <a:t> </a:t>
            </a:r>
            <a:r>
              <a:rPr lang="en-US" sz="1100" dirty="0" err="1">
                <a:solidFill>
                  <a:srgbClr val="7030A0"/>
                </a:solidFill>
                <a:latin typeface="Consolas" panose="020B0609020204030204" pitchFamily="49" charset="0"/>
              </a:rPr>
              <a:t>PasswordHasNotExpiredClaim</a:t>
            </a:r>
            <a:r>
              <a:rPr lang="en-US" sz="1100" dirty="0">
                <a:latin typeface="Consolas" panose="020B0609020204030204" pitchFamily="49" charset="0"/>
              </a:rPr>
              <a:t>(authorized));</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if</a:t>
            </a:r>
            <a:r>
              <a:rPr lang="en-US" sz="1100" dirty="0">
                <a:latin typeface="Consolas" panose="020B0609020204030204" pitchFamily="49" charset="0"/>
              </a:rPr>
              <a:t> (!authorized)</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err="1">
                <a:latin typeface="Consolas" panose="020B0609020204030204" pitchFamily="49" charset="0"/>
              </a:rPr>
              <a:t>context.UpdateIfResponseStatusIsOK</a:t>
            </a:r>
            <a:r>
              <a:rPr lang="en-US" sz="1100" dirty="0">
                <a:latin typeface="Consolas" panose="020B0609020204030204" pitchFamily="49" charset="0"/>
              </a:rPr>
              <a:t>(</a:t>
            </a:r>
            <a:r>
              <a:rPr lang="en-US" sz="1100" dirty="0" err="1">
                <a:solidFill>
                  <a:srgbClr val="7030A0"/>
                </a:solidFill>
                <a:latin typeface="Consolas" panose="020B0609020204030204" pitchFamily="49" charset="0"/>
              </a:rPr>
              <a:t>SecurityResponseStatus</a:t>
            </a:r>
            <a:r>
              <a:rPr lang="en-US" sz="1100" dirty="0" err="1">
                <a:latin typeface="Consolas" panose="020B0609020204030204" pitchFamily="49" charset="0"/>
              </a:rPr>
              <a:t>.PasswordExpired</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return</a:t>
            </a:r>
            <a:r>
              <a:rPr lang="en-US" sz="1100" dirty="0">
                <a:latin typeface="Consolas" panose="020B0609020204030204" pitchFamily="49" charset="0"/>
              </a:rPr>
              <a:t> </a:t>
            </a:r>
            <a:r>
              <a:rPr lang="en-US" sz="1100" dirty="0" err="1">
                <a:solidFill>
                  <a:srgbClr val="7030A0"/>
                </a:solidFill>
                <a:latin typeface="Consolas" panose="020B0609020204030204" pitchFamily="49" charset="0"/>
              </a:rPr>
              <a:t>Task</a:t>
            </a:r>
            <a:r>
              <a:rPr lang="en-US" sz="1100" dirty="0" err="1">
                <a:latin typeface="Consolas" panose="020B0609020204030204" pitchFamily="49" charset="0"/>
              </a:rPr>
              <a:t>.CompletedTask</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a:t>
            </a: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24</a:t>
            </a:fld>
            <a:endParaRPr lang="nl-NL"/>
          </a:p>
        </p:txBody>
      </p:sp>
    </p:spTree>
    <p:extLst>
      <p:ext uri="{BB962C8B-B14F-4D97-AF65-F5344CB8AC3E}">
        <p14:creationId xmlns:p14="http://schemas.microsoft.com/office/powerpoint/2010/main" val="906471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2750A-9067-489E-9481-4AD8D2D1DA62}"/>
              </a:ext>
            </a:extLst>
          </p:cNvPr>
          <p:cNvSpPr>
            <a:spLocks noGrp="1"/>
          </p:cNvSpPr>
          <p:nvPr>
            <p:ph type="title"/>
          </p:nvPr>
        </p:nvSpPr>
        <p:spPr/>
        <p:txBody>
          <a:bodyPr/>
          <a:lstStyle/>
          <a:p>
            <a:r>
              <a:rPr lang="en-US" dirty="0"/>
              <a:t>Secure Endpoint</a:t>
            </a:r>
          </a:p>
        </p:txBody>
      </p:sp>
      <p:sp>
        <p:nvSpPr>
          <p:cNvPr id="7" name="Text Placeholder 6">
            <a:extLst>
              <a:ext uri="{FF2B5EF4-FFF2-40B4-BE49-F238E27FC236}">
                <a16:creationId xmlns:a16="http://schemas.microsoft.com/office/drawing/2014/main" id="{8A8F5C72-5472-4742-AC3A-921EA69E6419}"/>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731DDDEE-40E8-449F-A8AC-3DC01B26E56C}"/>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7A2D57A1-CA34-4A58-9265-6D4987AD7BF2}"/>
              </a:ext>
            </a:extLst>
          </p:cNvPr>
          <p:cNvSpPr>
            <a:spLocks noGrp="1"/>
          </p:cNvSpPr>
          <p:nvPr>
            <p:ph type="sldNum" sz="quarter" idx="11"/>
          </p:nvPr>
        </p:nvSpPr>
        <p:spPr/>
        <p:txBody>
          <a:bodyPr/>
          <a:lstStyle/>
          <a:p>
            <a:pPr>
              <a:defRPr/>
            </a:pPr>
            <a:fld id="{3378A9D8-5599-4D05-87D1-3D8AEB9B2ED7}" type="slidenum">
              <a:rPr lang="nl-NL" smtClean="0"/>
              <a:pPr>
                <a:defRPr/>
              </a:pPr>
              <a:t>25</a:t>
            </a:fld>
            <a:endParaRPr lang="nl-NL" dirty="0"/>
          </a:p>
        </p:txBody>
      </p:sp>
      <p:sp>
        <p:nvSpPr>
          <p:cNvPr id="8" name="TextBox 7">
            <a:extLst>
              <a:ext uri="{FF2B5EF4-FFF2-40B4-BE49-F238E27FC236}">
                <a16:creationId xmlns:a16="http://schemas.microsoft.com/office/drawing/2014/main" id="{E1F8FDDC-0024-4AD9-9840-EB1FAD227AEA}"/>
              </a:ext>
            </a:extLst>
          </p:cNvPr>
          <p:cNvSpPr txBox="1"/>
          <p:nvPr/>
        </p:nvSpPr>
        <p:spPr>
          <a:xfrm>
            <a:off x="749719" y="1879853"/>
            <a:ext cx="7521472" cy="14773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bg1"/>
                </a:solidFill>
              </a:rPr>
              <a:t>Single interface based validator</a:t>
            </a:r>
          </a:p>
          <a:p>
            <a:pPr marL="342900" indent="-342900">
              <a:lnSpc>
                <a:spcPct val="150000"/>
              </a:lnSpc>
              <a:buFont typeface="Arial" panose="020B0604020202020204" pitchFamily="34" charset="0"/>
              <a:buChar char="•"/>
            </a:pPr>
            <a:r>
              <a:rPr lang="en-US" sz="2000" dirty="0">
                <a:solidFill>
                  <a:schemeClr val="bg1"/>
                </a:solidFill>
              </a:rPr>
              <a:t>Tech specific implementations</a:t>
            </a:r>
          </a:p>
          <a:p>
            <a:pPr marL="342900" indent="-342900">
              <a:lnSpc>
                <a:spcPct val="150000"/>
              </a:lnSpc>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1044373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71948"/>
            <a:ext cx="8175085" cy="4122277"/>
          </a:xfrm>
        </p:spPr>
        <p:txBody>
          <a:bodyPr/>
          <a:lstStyle/>
          <a:p>
            <a:pPr marL="0" indent="0">
              <a:buNone/>
            </a:pPr>
            <a:r>
              <a:rPr lang="en-US" sz="1100" dirty="0">
                <a:solidFill>
                  <a:srgbClr val="0070C0"/>
                </a:solidFill>
                <a:latin typeface="Consolas" panose="020B0609020204030204" pitchFamily="49" charset="0"/>
                <a:cs typeface="Courier New" panose="02070309020205020404" pitchFamily="49" charset="0"/>
              </a:rPr>
              <a:t>public interface</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ISecureEndpoint</a:t>
            </a:r>
            <a:endParaRPr lang="en-US" sz="1100" dirty="0">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ISecurityContext</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SecurityContext</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endParaRPr lang="en-US" sz="1100" dirty="0">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ResponseStatusRestriction</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AllowedResponseStatuses</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endParaRPr lang="en-US" sz="1100" dirty="0">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FeatureRestriction</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MandatoryFeatures</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endParaRPr lang="en-US" sz="1100" dirty="0">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FunctionPointRestriction</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MandatoryFunctionPoint</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endParaRPr lang="en-US" sz="1100" dirty="0">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LegislationTypes</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AllowedLegislationTypes</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a:t>
            </a: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26</a:t>
            </a:fld>
            <a:endParaRPr lang="nl-NL"/>
          </a:p>
        </p:txBody>
      </p:sp>
    </p:spTree>
    <p:extLst>
      <p:ext uri="{BB962C8B-B14F-4D97-AF65-F5344CB8AC3E}">
        <p14:creationId xmlns:p14="http://schemas.microsoft.com/office/powerpoint/2010/main" val="2757850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71948"/>
            <a:ext cx="8606153" cy="4122277"/>
          </a:xfrm>
        </p:spPr>
        <p:txBody>
          <a:bodyPr/>
          <a:lstStyle/>
          <a:p>
            <a:pPr marL="0" indent="0">
              <a:buNone/>
            </a:pPr>
            <a:r>
              <a:rPr lang="en-US" sz="1100" dirty="0">
                <a:solidFill>
                  <a:srgbClr val="0070C0"/>
                </a:solidFill>
                <a:latin typeface="Consolas" panose="020B0609020204030204" pitchFamily="49" charset="0"/>
                <a:cs typeface="Courier New" panose="02070309020205020404" pitchFamily="49" charset="0"/>
              </a:rPr>
              <a:t>public static class</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SecureEndpointExtensions</a:t>
            </a:r>
            <a:endParaRPr lang="en-US" sz="1100" dirty="0">
              <a:solidFill>
                <a:srgbClr val="7030A0"/>
              </a:solidFill>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static void </a:t>
            </a:r>
            <a:r>
              <a:rPr lang="en-US" sz="1100" dirty="0">
                <a:latin typeface="Consolas" panose="020B0609020204030204" pitchFamily="49" charset="0"/>
                <a:cs typeface="Courier New" panose="02070309020205020404" pitchFamily="49" charset="0"/>
              </a:rPr>
              <a:t>Authorize(</a:t>
            </a:r>
            <a:r>
              <a:rPr lang="en-US" sz="1100" dirty="0">
                <a:solidFill>
                  <a:srgbClr val="0070C0"/>
                </a:solidFill>
                <a:latin typeface="Consolas" panose="020B0609020204030204" pitchFamily="49" charset="0"/>
                <a:cs typeface="Courier New" panose="02070309020205020404" pitchFamily="49" charset="0"/>
              </a:rPr>
              <a:t>this</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ISecureEndpoint</a:t>
            </a:r>
            <a:r>
              <a:rPr lang="en-US" sz="1100" dirty="0">
                <a:latin typeface="Consolas" panose="020B0609020204030204" pitchFamily="49" charset="0"/>
                <a:cs typeface="Courier New" panose="02070309020205020404" pitchFamily="49" charset="0"/>
              </a:rPr>
              <a:t> endpoint)</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endpoint.ValidateAllowedLegislationTypes</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endpoint.ValidateMandatoryFeatures</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endpoint.ValidateMandatoryFunctionPoint</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endpoint.ValidateAllowedResponseStatuses</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internal static void </a:t>
            </a:r>
            <a:r>
              <a:rPr lang="en-US" sz="1100" dirty="0" err="1">
                <a:latin typeface="Consolas" panose="020B0609020204030204" pitchFamily="49" charset="0"/>
                <a:cs typeface="Courier New" panose="02070309020205020404" pitchFamily="49" charset="0"/>
              </a:rPr>
              <a:t>ValidateAllowedLegislationTypes</a:t>
            </a:r>
            <a:r>
              <a:rPr lang="en-US" sz="1100" dirty="0">
                <a:latin typeface="Consolas" panose="020B0609020204030204" pitchFamily="49" charset="0"/>
                <a:cs typeface="Courier New" panose="02070309020205020404" pitchFamily="49" charset="0"/>
              </a:rPr>
              <a:t>(</a:t>
            </a:r>
            <a:r>
              <a:rPr lang="en-US" sz="1100" dirty="0">
                <a:solidFill>
                  <a:srgbClr val="0070C0"/>
                </a:solidFill>
                <a:latin typeface="Consolas" panose="020B0609020204030204" pitchFamily="49" charset="0"/>
                <a:cs typeface="Courier New" panose="02070309020205020404" pitchFamily="49" charset="0"/>
              </a:rPr>
              <a:t>this</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ISecureEndpoint</a:t>
            </a:r>
            <a:r>
              <a:rPr lang="en-US" sz="1100" dirty="0">
                <a:latin typeface="Consolas" panose="020B0609020204030204" pitchFamily="49" charset="0"/>
                <a:cs typeface="Courier New" panose="02070309020205020404" pitchFamily="49" charset="0"/>
              </a:rPr>
              <a:t> endpoint)</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if</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endpoint.SecurityContext.Response.Status.IsNotOk</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return</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if</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endpoint.AllowedLegislationTypes.HasFlag</a:t>
            </a:r>
            <a:r>
              <a:rPr lang="en-US" sz="1100" dirty="0">
                <a:latin typeface="Consolas" panose="020B0609020204030204" pitchFamily="49" charset="0"/>
                <a:cs typeface="Courier New" panose="02070309020205020404" pitchFamily="49" charset="0"/>
              </a:rPr>
              <a:t>(</a:t>
            </a:r>
            <a:r>
              <a:rPr lang="en-US" sz="1100" dirty="0" err="1">
                <a:latin typeface="Consolas" panose="020B0609020204030204" pitchFamily="49" charset="0"/>
                <a:cs typeface="Courier New" panose="02070309020205020404" pitchFamily="49" charset="0"/>
              </a:rPr>
              <a:t>endpoint.SecurityContext.Principal.License.Legislation</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endpoint.SecurityContext.Response.Status</a:t>
            </a:r>
            <a:r>
              <a:rPr lang="en-US" sz="1100" dirty="0">
                <a:latin typeface="Consolas" panose="020B0609020204030204" pitchFamily="49" charset="0"/>
                <a:cs typeface="Courier New" panose="02070309020205020404" pitchFamily="49" charset="0"/>
              </a:rPr>
              <a:t> = </a:t>
            </a:r>
            <a:r>
              <a:rPr lang="en-US" sz="1100" dirty="0" err="1">
                <a:solidFill>
                  <a:srgbClr val="7030A0"/>
                </a:solidFill>
                <a:latin typeface="Consolas" panose="020B0609020204030204" pitchFamily="49" charset="0"/>
                <a:cs typeface="Courier New" panose="02070309020205020404" pitchFamily="49" charset="0"/>
              </a:rPr>
              <a:t>SecurityResponseStatus</a:t>
            </a:r>
            <a:r>
              <a:rPr lang="en-US" sz="1100" dirty="0" err="1">
                <a:latin typeface="Consolas" panose="020B0609020204030204" pitchFamily="49" charset="0"/>
                <a:cs typeface="Courier New" panose="02070309020205020404" pitchFamily="49" charset="0"/>
              </a:rPr>
              <a:t>.DifferentLegislation</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a:t>
            </a: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27</a:t>
            </a:fld>
            <a:endParaRPr lang="nl-NL"/>
          </a:p>
        </p:txBody>
      </p:sp>
    </p:spTree>
    <p:extLst>
      <p:ext uri="{BB962C8B-B14F-4D97-AF65-F5344CB8AC3E}">
        <p14:creationId xmlns:p14="http://schemas.microsoft.com/office/powerpoint/2010/main" val="4266045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82B30-90BF-4D59-9D23-5B1B997C5CD0}"/>
              </a:ext>
            </a:extLst>
          </p:cNvPr>
          <p:cNvSpPr>
            <a:spLocks noGrp="1"/>
          </p:cNvSpPr>
          <p:nvPr>
            <p:ph type="title"/>
          </p:nvPr>
        </p:nvSpPr>
        <p:spPr/>
        <p:txBody>
          <a:bodyPr/>
          <a:lstStyle/>
          <a:p>
            <a:r>
              <a:rPr lang="en-US" dirty="0"/>
              <a:t>Claims</a:t>
            </a:r>
          </a:p>
        </p:txBody>
      </p:sp>
      <p:sp>
        <p:nvSpPr>
          <p:cNvPr id="7" name="Text Placeholder 6">
            <a:extLst>
              <a:ext uri="{FF2B5EF4-FFF2-40B4-BE49-F238E27FC236}">
                <a16:creationId xmlns:a16="http://schemas.microsoft.com/office/drawing/2014/main" id="{A5E69A7F-A3D7-4B3E-806C-EAB33C4AEB4D}"/>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F4EEB8B8-AF15-42FE-9426-94EA267D4C47}"/>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BFFB03A8-FF49-4458-9F62-D86E40C16C53}"/>
              </a:ext>
            </a:extLst>
          </p:cNvPr>
          <p:cNvSpPr>
            <a:spLocks noGrp="1"/>
          </p:cNvSpPr>
          <p:nvPr>
            <p:ph type="sldNum" sz="quarter" idx="11"/>
          </p:nvPr>
        </p:nvSpPr>
        <p:spPr/>
        <p:txBody>
          <a:bodyPr/>
          <a:lstStyle/>
          <a:p>
            <a:pPr>
              <a:defRPr/>
            </a:pPr>
            <a:fld id="{3378A9D8-5599-4D05-87D1-3D8AEB9B2ED7}" type="slidenum">
              <a:rPr lang="nl-NL" smtClean="0"/>
              <a:pPr>
                <a:defRPr/>
              </a:pPr>
              <a:t>28</a:t>
            </a:fld>
            <a:endParaRPr lang="nl-NL" dirty="0"/>
          </a:p>
        </p:txBody>
      </p:sp>
    </p:spTree>
    <p:extLst>
      <p:ext uri="{BB962C8B-B14F-4D97-AF65-F5344CB8AC3E}">
        <p14:creationId xmlns:p14="http://schemas.microsoft.com/office/powerpoint/2010/main" val="2733095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71948"/>
            <a:ext cx="8175085" cy="4122277"/>
          </a:xfrm>
        </p:spPr>
        <p:txBody>
          <a:bodyPr/>
          <a:lstStyle/>
          <a:p>
            <a:pPr marL="0" indent="0">
              <a:buNone/>
            </a:pPr>
            <a:r>
              <a:rPr lang="en-US" sz="1100" dirty="0">
                <a:latin typeface="Consolas" panose="020B0609020204030204" pitchFamily="49" charset="0"/>
                <a:cs typeface="Courier New" panose="02070309020205020404" pitchFamily="49" charset="0"/>
              </a:rPr>
              <a:t>[</a:t>
            </a:r>
            <a:r>
              <a:rPr lang="en-US" sz="1100" dirty="0">
                <a:solidFill>
                  <a:srgbClr val="7030A0"/>
                </a:solidFill>
                <a:latin typeface="Consolas" panose="020B0609020204030204" pitchFamily="49" charset="0"/>
                <a:cs typeface="Courier New" panose="02070309020205020404" pitchFamily="49" charset="0"/>
              </a:rPr>
              <a:t>Serializable</a:t>
            </a:r>
            <a:r>
              <a:rPr lang="en-US" sz="1100" dirty="0">
                <a:latin typeface="Consolas" panose="020B0609020204030204" pitchFamily="49" charset="0"/>
                <a:cs typeface="Courier New" panose="02070309020205020404" pitchFamily="49" charset="0"/>
              </a:rPr>
              <a:t>]</a:t>
            </a:r>
          </a:p>
          <a:p>
            <a:pPr marL="0" indent="0">
              <a:buNone/>
            </a:pPr>
            <a:r>
              <a:rPr lang="en-US" sz="1100" dirty="0">
                <a:solidFill>
                  <a:srgbClr val="0070C0"/>
                </a:solidFill>
                <a:latin typeface="Consolas" panose="020B0609020204030204" pitchFamily="49" charset="0"/>
                <a:cs typeface="Courier New" panose="02070309020205020404" pitchFamily="49" charset="0"/>
              </a:rPr>
              <a:t>public class </a:t>
            </a:r>
            <a:r>
              <a:rPr lang="en-US" sz="1100" dirty="0" err="1">
                <a:solidFill>
                  <a:srgbClr val="7030A0"/>
                </a:solidFill>
                <a:latin typeface="Consolas" panose="020B0609020204030204" pitchFamily="49" charset="0"/>
                <a:cs typeface="Courier New" panose="02070309020205020404" pitchFamily="49" charset="0"/>
              </a:rPr>
              <a:t>AuthorizationClaim</a:t>
            </a:r>
            <a:r>
              <a:rPr lang="en-US" sz="1100" dirty="0">
                <a:latin typeface="Consolas" panose="020B0609020204030204" pitchFamily="49" charset="0"/>
                <a:cs typeface="Courier New" panose="02070309020205020404" pitchFamily="49" charset="0"/>
              </a:rPr>
              <a:t> : </a:t>
            </a:r>
            <a:r>
              <a:rPr lang="en-US" sz="1100" dirty="0">
                <a:solidFill>
                  <a:srgbClr val="7030A0"/>
                </a:solidFill>
                <a:latin typeface="Consolas" panose="020B0609020204030204" pitchFamily="49" charset="0"/>
                <a:cs typeface="Courier New" panose="02070309020205020404" pitchFamily="49" charset="0"/>
              </a:rPr>
              <a:t>Claim</a:t>
            </a:r>
          </a:p>
          <a:p>
            <a:pPr marL="0" indent="0">
              <a:buNone/>
            </a:pP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protected</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AuthorizationClaim</a:t>
            </a:r>
            <a:r>
              <a:rPr lang="en-US" sz="1100" dirty="0">
                <a:latin typeface="Consolas" panose="020B0609020204030204" pitchFamily="49" charset="0"/>
                <a:cs typeface="Courier New" panose="02070309020205020404" pitchFamily="49" charset="0"/>
              </a:rPr>
              <a:t>(</a:t>
            </a:r>
            <a:r>
              <a:rPr lang="en-US" sz="1100" dirty="0">
                <a:solidFill>
                  <a:srgbClr val="0070C0"/>
                </a:solidFill>
                <a:latin typeface="Consolas" panose="020B0609020204030204" pitchFamily="49" charset="0"/>
                <a:cs typeface="Courier New" panose="02070309020205020404" pitchFamily="49" charset="0"/>
              </a:rPr>
              <a:t>string</a:t>
            </a:r>
            <a:r>
              <a:rPr lang="en-US" sz="1100" dirty="0">
                <a:latin typeface="Consolas" panose="020B0609020204030204" pitchFamily="49" charset="0"/>
                <a:cs typeface="Courier New" panose="02070309020205020404" pitchFamily="49" charset="0"/>
              </a:rPr>
              <a:t> type, </a:t>
            </a:r>
            <a:r>
              <a:rPr lang="en-US" sz="1100" dirty="0">
                <a:solidFill>
                  <a:srgbClr val="0070C0"/>
                </a:solidFill>
                <a:latin typeface="Consolas" panose="020B0609020204030204" pitchFamily="49" charset="0"/>
                <a:cs typeface="Courier New" panose="02070309020205020404" pitchFamily="49" charset="0"/>
              </a:rPr>
              <a:t>bool</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isAuthorized</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base</a:t>
            </a:r>
            <a:r>
              <a:rPr lang="en-US" sz="1100" dirty="0">
                <a:latin typeface="Consolas" panose="020B0609020204030204" pitchFamily="49" charset="0"/>
                <a:cs typeface="Courier New" panose="02070309020205020404" pitchFamily="49" charset="0"/>
              </a:rPr>
              <a:t>(type, </a:t>
            </a:r>
            <a:r>
              <a:rPr lang="en-US" sz="1100" dirty="0" err="1">
                <a:latin typeface="Consolas" panose="020B0609020204030204" pitchFamily="49" charset="0"/>
                <a:cs typeface="Courier New" panose="02070309020205020404" pitchFamily="49" charset="0"/>
              </a:rPr>
              <a:t>isAuthorized.ToString</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ClaimValueTypes</a:t>
            </a:r>
            <a:r>
              <a:rPr lang="en-US" sz="1100" dirty="0" err="1">
                <a:latin typeface="Consolas" panose="020B0609020204030204" pitchFamily="49" charset="0"/>
                <a:cs typeface="Courier New" panose="02070309020205020404" pitchFamily="49" charset="0"/>
              </a:rPr>
              <a:t>.Boolean</a:t>
            </a:r>
            <a:r>
              <a:rPr lang="en-US" sz="1100" dirty="0">
                <a:latin typeface="Consolas" panose="020B0609020204030204" pitchFamily="49" charset="0"/>
                <a:cs typeface="Courier New" panose="02070309020205020404" pitchFamily="49" charset="0"/>
              </a:rPr>
              <a:t>) { }</a:t>
            </a:r>
          </a:p>
          <a:p>
            <a:pPr marL="0" indent="0">
              <a:buNone/>
            </a:pPr>
            <a:endParaRPr lang="en-US" sz="1100" dirty="0">
              <a:solidFill>
                <a:srgbClr val="0070C0"/>
              </a:solidFill>
              <a:latin typeface="Consolas" panose="020B0609020204030204" pitchFamily="49" charset="0"/>
              <a:cs typeface="Courier New" panose="02070309020205020404" pitchFamily="49" charset="0"/>
            </a:endParaRPr>
          </a:p>
          <a:p>
            <a:pPr marL="0" indent="0">
              <a:buNone/>
            </a:pPr>
            <a:r>
              <a:rPr lang="en-US" sz="1100" dirty="0">
                <a:solidFill>
                  <a:srgbClr val="0070C0"/>
                </a:solidFill>
                <a:latin typeface="Consolas" panose="020B0609020204030204" pitchFamily="49" charset="0"/>
                <a:cs typeface="Courier New" panose="02070309020205020404" pitchFamily="49" charset="0"/>
              </a:rPr>
              <a:t>    public bool</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IsAuthorized</a:t>
            </a:r>
            <a:r>
              <a:rPr lang="en-US" sz="1100" dirty="0">
                <a:latin typeface="Consolas" panose="020B0609020204030204" pitchFamily="49" charset="0"/>
                <a:cs typeface="Courier New" panose="02070309020205020404" pitchFamily="49" charset="0"/>
              </a:rPr>
              <a:t> =&gt; </a:t>
            </a:r>
            <a:r>
              <a:rPr lang="en-US" sz="1100" dirty="0" err="1">
                <a:solidFill>
                  <a:srgbClr val="0070C0"/>
                </a:solidFill>
                <a:latin typeface="Consolas" panose="020B0609020204030204" pitchFamily="49" charset="0"/>
                <a:cs typeface="Courier New" panose="02070309020205020404" pitchFamily="49" charset="0"/>
              </a:rPr>
              <a:t>bool</a:t>
            </a:r>
            <a:r>
              <a:rPr lang="en-US" sz="1100" dirty="0" err="1">
                <a:latin typeface="Consolas" panose="020B0609020204030204" pitchFamily="49" charset="0"/>
                <a:cs typeface="Courier New" panose="02070309020205020404" pitchFamily="49" charset="0"/>
              </a:rPr>
              <a:t>.TryParse</a:t>
            </a:r>
            <a:r>
              <a:rPr lang="en-US" sz="1100" dirty="0">
                <a:latin typeface="Consolas" panose="020B0609020204030204" pitchFamily="49" charset="0"/>
                <a:cs typeface="Courier New" panose="02070309020205020404" pitchFamily="49" charset="0"/>
              </a:rPr>
              <a:t>(Value, </a:t>
            </a:r>
            <a:r>
              <a:rPr lang="en-US" sz="1100" dirty="0">
                <a:solidFill>
                  <a:srgbClr val="0070C0"/>
                </a:solidFill>
                <a:latin typeface="Consolas" panose="020B0609020204030204" pitchFamily="49" charset="0"/>
                <a:cs typeface="Courier New" panose="02070309020205020404" pitchFamily="49" charset="0"/>
              </a:rPr>
              <a:t>out</a:t>
            </a: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bool</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isAuthorized</a:t>
            </a:r>
            <a:r>
              <a:rPr lang="en-US" sz="1100" dirty="0">
                <a:latin typeface="Consolas" panose="020B0609020204030204" pitchFamily="49" charset="0"/>
                <a:cs typeface="Courier New" panose="02070309020205020404" pitchFamily="49" charset="0"/>
              </a:rPr>
              <a:t>) &amp;&amp; </a:t>
            </a:r>
            <a:r>
              <a:rPr lang="en-US" sz="1100" dirty="0" err="1">
                <a:latin typeface="Consolas" panose="020B0609020204030204" pitchFamily="49" charset="0"/>
                <a:cs typeface="Courier New" panose="02070309020205020404" pitchFamily="49" charset="0"/>
              </a:rPr>
              <a:t>isAuthorized</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a:t>
            </a:r>
            <a:r>
              <a:rPr lang="en-US" sz="1100" dirty="0">
                <a:solidFill>
                  <a:srgbClr val="7030A0"/>
                </a:solidFill>
                <a:latin typeface="Consolas" panose="020B0609020204030204" pitchFamily="49" charset="0"/>
              </a:rPr>
              <a:t>Serializable</a:t>
            </a:r>
            <a:r>
              <a:rPr lang="en-US" sz="1100" dirty="0">
                <a:latin typeface="Consolas" panose="020B0609020204030204" pitchFamily="49" charset="0"/>
              </a:rPr>
              <a:t>]</a:t>
            </a:r>
          </a:p>
          <a:p>
            <a:pPr marL="0" indent="0">
              <a:buNone/>
            </a:pPr>
            <a:r>
              <a:rPr lang="en-US" sz="1100" dirty="0">
                <a:solidFill>
                  <a:srgbClr val="0070C0"/>
                </a:solidFill>
                <a:latin typeface="Consolas" panose="020B0609020204030204" pitchFamily="49" charset="0"/>
              </a:rPr>
              <a:t>public class </a:t>
            </a:r>
            <a:r>
              <a:rPr lang="en-US" sz="1100" dirty="0" err="1">
                <a:solidFill>
                  <a:srgbClr val="7030A0"/>
                </a:solidFill>
                <a:latin typeface="Consolas" panose="020B0609020204030204" pitchFamily="49" charset="0"/>
              </a:rPr>
              <a:t>ContractIsActiveClaim</a:t>
            </a:r>
            <a:r>
              <a:rPr lang="en-US" sz="1100" dirty="0">
                <a:solidFill>
                  <a:srgbClr val="0070C0"/>
                </a:solidFill>
                <a:latin typeface="Consolas" panose="020B0609020204030204" pitchFamily="49" charset="0"/>
              </a:rPr>
              <a:t> </a:t>
            </a:r>
            <a:r>
              <a:rPr lang="en-US" sz="1100" dirty="0">
                <a:latin typeface="Consolas" panose="020B0609020204030204" pitchFamily="49" charset="0"/>
              </a:rPr>
              <a:t>: </a:t>
            </a:r>
            <a:r>
              <a:rPr lang="en-US" sz="1100" dirty="0" err="1">
                <a:solidFill>
                  <a:srgbClr val="7030A0"/>
                </a:solidFill>
                <a:latin typeface="Consolas" panose="020B0609020204030204" pitchFamily="49" charset="0"/>
              </a:rPr>
              <a:t>AuthorizationClaim</a:t>
            </a:r>
            <a:endParaRPr lang="en-US" sz="1100" dirty="0">
              <a:solidFill>
                <a:srgbClr val="7030A0"/>
              </a:solidFill>
              <a:latin typeface="Consolas" panose="020B0609020204030204" pitchFamily="49" charset="0"/>
            </a:endParaRPr>
          </a:p>
          <a:p>
            <a:pPr marL="0" indent="0">
              <a:buNone/>
            </a:pP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public static </a:t>
            </a:r>
            <a:r>
              <a:rPr lang="en-US" sz="1100" dirty="0" err="1">
                <a:solidFill>
                  <a:srgbClr val="0070C0"/>
                </a:solidFill>
                <a:latin typeface="Consolas" panose="020B0609020204030204" pitchFamily="49" charset="0"/>
              </a:rPr>
              <a:t>readonly</a:t>
            </a:r>
            <a:r>
              <a:rPr lang="en-US" sz="1100" dirty="0">
                <a:solidFill>
                  <a:srgbClr val="0070C0"/>
                </a:solidFill>
                <a:latin typeface="Consolas" panose="020B0609020204030204" pitchFamily="49" charset="0"/>
              </a:rPr>
              <a:t> string</a:t>
            </a:r>
            <a:r>
              <a:rPr lang="en-US" sz="1100" dirty="0">
                <a:latin typeface="Consolas" panose="020B0609020204030204" pitchFamily="49" charset="0"/>
              </a:rPr>
              <a:t> </a:t>
            </a:r>
            <a:r>
              <a:rPr lang="en-US" sz="1100" dirty="0" err="1">
                <a:latin typeface="Consolas" panose="020B0609020204030204" pitchFamily="49" charset="0"/>
              </a:rPr>
              <a:t>ClaimType</a:t>
            </a:r>
            <a:r>
              <a:rPr lang="en-US" sz="1100" dirty="0">
                <a:latin typeface="Consolas" panose="020B0609020204030204" pitchFamily="49" charset="0"/>
              </a:rPr>
              <a:t> = </a:t>
            </a:r>
            <a:r>
              <a:rPr lang="en-US" sz="1100" dirty="0" err="1">
                <a:solidFill>
                  <a:srgbClr val="7030A0"/>
                </a:solidFill>
                <a:latin typeface="Consolas" panose="020B0609020204030204" pitchFamily="49" charset="0"/>
              </a:rPr>
              <a:t>CustomClaimTypes</a:t>
            </a:r>
            <a:r>
              <a:rPr lang="en-US" sz="1100" dirty="0" err="1">
                <a:latin typeface="Consolas" panose="020B0609020204030204" pitchFamily="49" charset="0"/>
              </a:rPr>
              <a:t>.Exact</a:t>
            </a:r>
            <a:r>
              <a:rPr lang="en-US" sz="1100" dirty="0">
                <a:latin typeface="Consolas" panose="020B0609020204030204" pitchFamily="49" charset="0"/>
              </a:rPr>
              <a:t> + </a:t>
            </a:r>
            <a:r>
              <a:rPr lang="en-US" sz="1100" dirty="0">
                <a:solidFill>
                  <a:srgbClr val="C00000"/>
                </a:solidFill>
                <a:latin typeface="Consolas" panose="020B0609020204030204" pitchFamily="49" charset="0"/>
              </a:rPr>
              <a:t>"</a:t>
            </a:r>
            <a:r>
              <a:rPr lang="en-US" sz="1100" dirty="0" err="1">
                <a:solidFill>
                  <a:srgbClr val="C00000"/>
                </a:solidFill>
                <a:latin typeface="Consolas" panose="020B0609020204030204" pitchFamily="49" charset="0"/>
              </a:rPr>
              <a:t>contractisactive</a:t>
            </a:r>
            <a:r>
              <a:rPr lang="en-US" sz="1100" dirty="0">
                <a:solidFill>
                  <a:srgbClr val="C00000"/>
                </a:solidFill>
                <a:latin typeface="Consolas" panose="020B0609020204030204" pitchFamily="49" charset="0"/>
              </a:rPr>
              <a:t>"</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r>
              <a:rPr lang="en-US" sz="1100" dirty="0">
                <a:solidFill>
                  <a:srgbClr val="0070C0"/>
                </a:solidFill>
                <a:latin typeface="Consolas" panose="020B0609020204030204" pitchFamily="49" charset="0"/>
              </a:rPr>
              <a:t>public</a:t>
            </a:r>
            <a:r>
              <a:rPr lang="en-US" sz="1100" dirty="0">
                <a:latin typeface="Consolas" panose="020B0609020204030204" pitchFamily="49" charset="0"/>
              </a:rPr>
              <a:t> </a:t>
            </a:r>
            <a:r>
              <a:rPr lang="en-US" sz="1100" dirty="0" err="1">
                <a:latin typeface="Consolas" panose="020B0609020204030204" pitchFamily="49" charset="0"/>
              </a:rPr>
              <a:t>ContractIsActiveClaim</a:t>
            </a:r>
            <a:r>
              <a:rPr lang="en-US" sz="1100" dirty="0">
                <a:latin typeface="Consolas" panose="020B0609020204030204" pitchFamily="49" charset="0"/>
              </a:rPr>
              <a:t>(</a:t>
            </a:r>
            <a:r>
              <a:rPr lang="en-US" sz="1100" dirty="0">
                <a:solidFill>
                  <a:srgbClr val="0070C0"/>
                </a:solidFill>
                <a:latin typeface="Consolas" panose="020B0609020204030204" pitchFamily="49" charset="0"/>
              </a:rPr>
              <a:t>bool</a:t>
            </a:r>
            <a:r>
              <a:rPr lang="en-US" sz="1100" dirty="0">
                <a:latin typeface="Consolas" panose="020B0609020204030204" pitchFamily="49" charset="0"/>
              </a:rPr>
              <a:t> </a:t>
            </a:r>
            <a:r>
              <a:rPr lang="en-US" sz="1100" dirty="0" err="1">
                <a:latin typeface="Consolas" panose="020B0609020204030204" pitchFamily="49" charset="0"/>
              </a:rPr>
              <a:t>isAuthorized</a:t>
            </a:r>
            <a:r>
              <a:rPr lang="en-US" sz="1100" dirty="0">
                <a:latin typeface="Consolas" panose="020B0609020204030204" pitchFamily="49" charset="0"/>
              </a:rPr>
              <a:t>)  : base(</a:t>
            </a:r>
            <a:r>
              <a:rPr lang="en-US" sz="1100" dirty="0" err="1">
                <a:latin typeface="Consolas" panose="020B0609020204030204" pitchFamily="49" charset="0"/>
              </a:rPr>
              <a:t>ClaimType</a:t>
            </a:r>
            <a:r>
              <a:rPr lang="en-US" sz="1100" dirty="0">
                <a:latin typeface="Consolas" panose="020B0609020204030204" pitchFamily="49" charset="0"/>
              </a:rPr>
              <a:t>, </a:t>
            </a:r>
            <a:r>
              <a:rPr lang="en-US" sz="1100" dirty="0" err="1">
                <a:latin typeface="Consolas" panose="020B0609020204030204" pitchFamily="49" charset="0"/>
              </a:rPr>
              <a:t>isAuthorized</a:t>
            </a:r>
            <a:r>
              <a:rPr lang="en-US" sz="1100" dirty="0">
                <a:latin typeface="Consolas" panose="020B0609020204030204" pitchFamily="49" charset="0"/>
              </a:rPr>
              <a:t>) { }</a:t>
            </a:r>
          </a:p>
          <a:p>
            <a:pPr marL="0" indent="0">
              <a:buNone/>
            </a:pPr>
            <a:r>
              <a:rPr lang="en-US" sz="1100" dirty="0">
                <a:latin typeface="Consolas" panose="020B0609020204030204" pitchFamily="49" charset="0"/>
              </a:rPr>
              <a:t>}</a:t>
            </a:r>
          </a:p>
          <a:p>
            <a:pPr marL="0" indent="0">
              <a:buNone/>
            </a:pPr>
            <a:endParaRPr lang="en-US" sz="1100" dirty="0">
              <a:latin typeface="Consolas" panose="020B0609020204030204" pitchFamily="49" charset="0"/>
            </a:endParaRPr>
          </a:p>
          <a:p>
            <a:pPr marL="0" indent="0">
              <a:buNone/>
            </a:pPr>
            <a:endParaRPr lang="en-US" sz="1100" dirty="0">
              <a:latin typeface="Consolas" panose="020B0609020204030204" pitchFamily="49" charset="0"/>
            </a:endParaRP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29</a:t>
            </a:fld>
            <a:endParaRPr lang="nl-NL"/>
          </a:p>
        </p:txBody>
      </p:sp>
    </p:spTree>
    <p:extLst>
      <p:ext uri="{BB962C8B-B14F-4D97-AF65-F5344CB8AC3E}">
        <p14:creationId xmlns:p14="http://schemas.microsoft.com/office/powerpoint/2010/main" val="177286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1862-E735-4040-B6F7-8A33F3FEF2BB}"/>
              </a:ext>
            </a:extLst>
          </p:cNvPr>
          <p:cNvSpPr>
            <a:spLocks noGrp="1"/>
          </p:cNvSpPr>
          <p:nvPr>
            <p:ph type="title"/>
          </p:nvPr>
        </p:nvSpPr>
        <p:spPr>
          <a:xfrm>
            <a:off x="6050604" y="602673"/>
            <a:ext cx="2373549" cy="3955471"/>
          </a:xfrm>
          <a:solidFill>
            <a:srgbClr val="E1141D"/>
          </a:solidFill>
        </p:spPr>
        <p:txBody>
          <a:bodyPr anchor="b"/>
          <a:lstStyle/>
          <a:p>
            <a:pPr algn="r">
              <a:lnSpc>
                <a:spcPct val="200000"/>
              </a:lnSpc>
            </a:pPr>
            <a:r>
              <a:rPr lang="en-US" dirty="0"/>
              <a:t>Exact Online</a:t>
            </a:r>
            <a:br>
              <a:rPr lang="en-US" dirty="0"/>
            </a:br>
            <a:r>
              <a:rPr lang="en-US" sz="2000" b="0" cap="none" dirty="0"/>
              <a:t>1.1M users </a:t>
            </a:r>
            <a:r>
              <a:rPr lang="en-US" sz="2000" b="0" cap="none" dirty="0">
                <a:solidFill>
                  <a:schemeClr val="tx1"/>
                </a:solidFill>
              </a:rPr>
              <a:t>-</a:t>
            </a:r>
            <a:br>
              <a:rPr lang="en-US" sz="2000" b="0" cap="none" dirty="0">
                <a:solidFill>
                  <a:schemeClr val="tx1"/>
                </a:solidFill>
              </a:rPr>
            </a:br>
            <a:r>
              <a:rPr lang="en-US" sz="2000" b="0" cap="none" dirty="0"/>
              <a:t>375k businesses </a:t>
            </a:r>
            <a:r>
              <a:rPr lang="en-US" sz="2000" b="0" cap="none" dirty="0">
                <a:solidFill>
                  <a:schemeClr val="tx1"/>
                </a:solidFill>
              </a:rPr>
              <a:t>-</a:t>
            </a:r>
            <a:br>
              <a:rPr lang="en-US" sz="2000" b="0" cap="none" dirty="0"/>
            </a:br>
            <a:r>
              <a:rPr lang="en-US" sz="2000" b="0" cap="none" dirty="0"/>
              <a:t>76k trans/sec </a:t>
            </a:r>
            <a:r>
              <a:rPr lang="en-US" sz="2000" b="0" cap="none" dirty="0">
                <a:solidFill>
                  <a:schemeClr val="tx1"/>
                </a:solidFill>
              </a:rPr>
              <a:t>-</a:t>
            </a:r>
            <a:br>
              <a:rPr lang="en-US" sz="2000" b="0" cap="none" dirty="0">
                <a:solidFill>
                  <a:schemeClr val="tx1"/>
                </a:solidFill>
              </a:rPr>
            </a:br>
            <a:r>
              <a:rPr lang="en-US" sz="2000" b="0" cap="none" dirty="0"/>
              <a:t>56TB data </a:t>
            </a:r>
            <a:r>
              <a:rPr lang="en-US" sz="2000" b="0" cap="none" dirty="0">
                <a:solidFill>
                  <a:schemeClr val="tx1"/>
                </a:solidFill>
              </a:rPr>
              <a:t>-</a:t>
            </a:r>
            <a:br>
              <a:rPr lang="en-US" sz="2000" b="0" cap="none" dirty="0">
                <a:solidFill>
                  <a:schemeClr val="tx1"/>
                </a:solidFill>
              </a:rPr>
            </a:br>
            <a:r>
              <a:rPr lang="en-US" sz="2000" b="0" cap="none" dirty="0"/>
              <a:t>Microsoft .NET </a:t>
            </a:r>
            <a:r>
              <a:rPr lang="en-US" sz="2000" b="0" cap="none" dirty="0">
                <a:solidFill>
                  <a:schemeClr val="tx1"/>
                </a:solidFill>
              </a:rPr>
              <a:t>-</a:t>
            </a:r>
          </a:p>
        </p:txBody>
      </p:sp>
      <p:sp>
        <p:nvSpPr>
          <p:cNvPr id="3" name="Footer Placeholder 2">
            <a:extLst>
              <a:ext uri="{FF2B5EF4-FFF2-40B4-BE49-F238E27FC236}">
                <a16:creationId xmlns:a16="http://schemas.microsoft.com/office/drawing/2014/main" id="{B9F989CE-2700-48EC-BE65-1F4838FA88B1}"/>
              </a:ext>
            </a:extLst>
          </p:cNvPr>
          <p:cNvSpPr>
            <a:spLocks noGrp="1"/>
          </p:cNvSpPr>
          <p:nvPr>
            <p:ph type="ftr" sz="quarter" idx="10"/>
          </p:nvPr>
        </p:nvSpPr>
        <p:spPr/>
        <p:txBody>
          <a:bodyPr/>
          <a:lstStyle/>
          <a:p>
            <a:pPr>
              <a:defRPr/>
            </a:pPr>
            <a:r>
              <a:rPr lang="en-US"/>
              <a:t>- Secure by default</a:t>
            </a:r>
            <a:endParaRPr lang="nl-NL" dirty="0"/>
          </a:p>
        </p:txBody>
      </p:sp>
      <p:sp>
        <p:nvSpPr>
          <p:cNvPr id="4" name="Slide Number Placeholder 3">
            <a:extLst>
              <a:ext uri="{FF2B5EF4-FFF2-40B4-BE49-F238E27FC236}">
                <a16:creationId xmlns:a16="http://schemas.microsoft.com/office/drawing/2014/main" id="{CDAB49BB-DA6D-49DE-8539-C0B877367C7C}"/>
              </a:ext>
            </a:extLst>
          </p:cNvPr>
          <p:cNvSpPr>
            <a:spLocks noGrp="1"/>
          </p:cNvSpPr>
          <p:nvPr>
            <p:ph type="sldNum" sz="quarter" idx="11"/>
          </p:nvPr>
        </p:nvSpPr>
        <p:spPr/>
        <p:txBody>
          <a:bodyPr/>
          <a:lstStyle/>
          <a:p>
            <a:pPr>
              <a:defRPr/>
            </a:pPr>
            <a:fld id="{A18D1EB0-2B38-4A75-8152-4DE285721DF1}" type="slidenum">
              <a:rPr lang="nl-NL" smtClean="0"/>
              <a:pPr>
                <a:defRPr/>
              </a:pPr>
              <a:t>3</a:t>
            </a:fld>
            <a:endParaRPr lang="nl-NL" dirty="0"/>
          </a:p>
        </p:txBody>
      </p:sp>
    </p:spTree>
    <p:extLst>
      <p:ext uri="{BB962C8B-B14F-4D97-AF65-F5344CB8AC3E}">
        <p14:creationId xmlns:p14="http://schemas.microsoft.com/office/powerpoint/2010/main" val="2676993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6FA97B-AD40-44A1-B5AA-EE04F1FACA66}"/>
              </a:ext>
            </a:extLst>
          </p:cNvPr>
          <p:cNvSpPr>
            <a:spLocks noGrp="1"/>
          </p:cNvSpPr>
          <p:nvPr>
            <p:ph type="title"/>
          </p:nvPr>
        </p:nvSpPr>
        <p:spPr/>
        <p:txBody>
          <a:bodyPr/>
          <a:lstStyle/>
          <a:p>
            <a:r>
              <a:rPr lang="en-US" dirty="0"/>
              <a:t>Principal &amp; Identity</a:t>
            </a:r>
          </a:p>
        </p:txBody>
      </p:sp>
      <p:sp>
        <p:nvSpPr>
          <p:cNvPr id="7" name="Text Placeholder 6">
            <a:extLst>
              <a:ext uri="{FF2B5EF4-FFF2-40B4-BE49-F238E27FC236}">
                <a16:creationId xmlns:a16="http://schemas.microsoft.com/office/drawing/2014/main" id="{6A6B410C-0E30-4EFB-ABE1-F5D0FAFF2269}"/>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BB5A12F1-8C4B-4446-9DD5-3666179988FD}"/>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DD4337DE-B5F3-43D4-A25F-65E8871B64F2}"/>
              </a:ext>
            </a:extLst>
          </p:cNvPr>
          <p:cNvSpPr>
            <a:spLocks noGrp="1"/>
          </p:cNvSpPr>
          <p:nvPr>
            <p:ph type="sldNum" sz="quarter" idx="11"/>
          </p:nvPr>
        </p:nvSpPr>
        <p:spPr/>
        <p:txBody>
          <a:bodyPr/>
          <a:lstStyle/>
          <a:p>
            <a:pPr>
              <a:defRPr/>
            </a:pPr>
            <a:fld id="{3378A9D8-5599-4D05-87D1-3D8AEB9B2ED7}" type="slidenum">
              <a:rPr lang="nl-NL" smtClean="0"/>
              <a:pPr>
                <a:defRPr/>
              </a:pPr>
              <a:t>30</a:t>
            </a:fld>
            <a:endParaRPr lang="nl-NL" dirty="0"/>
          </a:p>
        </p:txBody>
      </p:sp>
      <p:sp>
        <p:nvSpPr>
          <p:cNvPr id="8" name="TextBox 7">
            <a:extLst>
              <a:ext uri="{FF2B5EF4-FFF2-40B4-BE49-F238E27FC236}">
                <a16:creationId xmlns:a16="http://schemas.microsoft.com/office/drawing/2014/main" id="{20EF4BA7-68BA-482E-9AAC-947D0BE5E0E2}"/>
              </a:ext>
            </a:extLst>
          </p:cNvPr>
          <p:cNvSpPr txBox="1"/>
          <p:nvPr/>
        </p:nvSpPr>
        <p:spPr>
          <a:xfrm>
            <a:off x="749719" y="1879853"/>
            <a:ext cx="7521472" cy="14773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bg1"/>
                </a:solidFill>
              </a:rPr>
              <a:t>Authentication &amp; authorization state</a:t>
            </a:r>
          </a:p>
          <a:p>
            <a:pPr marL="342900" indent="-342900">
              <a:lnSpc>
                <a:spcPct val="150000"/>
              </a:lnSpc>
              <a:buFont typeface="Arial" panose="020B0604020202020204" pitchFamily="34" charset="0"/>
              <a:buChar char="•"/>
            </a:pPr>
            <a:r>
              <a:rPr lang="en-US" sz="2000" dirty="0">
                <a:solidFill>
                  <a:schemeClr val="bg1"/>
                </a:solidFill>
              </a:rPr>
              <a:t>Claim based</a:t>
            </a:r>
          </a:p>
          <a:p>
            <a:pPr marL="342900" indent="-342900">
              <a:lnSpc>
                <a:spcPct val="150000"/>
              </a:lnSpc>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2399392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71948"/>
            <a:ext cx="8455762" cy="4122277"/>
          </a:xfrm>
        </p:spPr>
        <p:txBody>
          <a:bodyPr/>
          <a:lstStyle/>
          <a:p>
            <a:pPr marL="0" indent="0">
              <a:buNone/>
            </a:pPr>
            <a:r>
              <a:rPr lang="en-US" sz="1100" dirty="0">
                <a:solidFill>
                  <a:srgbClr val="0070C0"/>
                </a:solidFill>
                <a:latin typeface="Consolas" panose="020B0609020204030204" pitchFamily="49" charset="0"/>
                <a:cs typeface="Courier New" panose="02070309020205020404" pitchFamily="49" charset="0"/>
              </a:rPr>
              <a:t>public class </a:t>
            </a:r>
            <a:r>
              <a:rPr lang="en-US" sz="1100" dirty="0" err="1">
                <a:solidFill>
                  <a:srgbClr val="7030A0"/>
                </a:solidFill>
                <a:latin typeface="Consolas" panose="020B0609020204030204" pitchFamily="49" charset="0"/>
                <a:cs typeface="Courier New" panose="02070309020205020404" pitchFamily="49" charset="0"/>
              </a:rPr>
              <a:t>CustomPrincipal</a:t>
            </a:r>
            <a:r>
              <a:rPr lang="en-US" sz="1100" dirty="0">
                <a:latin typeface="Consolas" panose="020B0609020204030204" pitchFamily="49" charset="0"/>
                <a:cs typeface="Courier New" panose="02070309020205020404" pitchFamily="49" charset="0"/>
              </a:rPr>
              <a:t> : </a:t>
            </a:r>
            <a:r>
              <a:rPr lang="en-US" sz="1100" dirty="0" err="1">
                <a:solidFill>
                  <a:srgbClr val="7030A0"/>
                </a:solidFill>
                <a:latin typeface="Consolas" panose="020B0609020204030204" pitchFamily="49" charset="0"/>
                <a:cs typeface="Courier New" panose="02070309020205020404" pitchFamily="49" charset="0"/>
              </a:rPr>
              <a:t>ClaimsPrincipal</a:t>
            </a:r>
            <a:endParaRPr lang="en-US" sz="1100" dirty="0">
              <a:solidFill>
                <a:srgbClr val="7030A0"/>
              </a:solidFill>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CustomPrincipal</a:t>
            </a:r>
            <a:r>
              <a:rPr lang="en-US" sz="1100" dirty="0">
                <a:latin typeface="Consolas" panose="020B0609020204030204" pitchFamily="49" charset="0"/>
                <a:cs typeface="Courier New" panose="02070309020205020404" pitchFamily="49" charset="0"/>
              </a:rPr>
              <a:t>(</a:t>
            </a:r>
            <a:r>
              <a:rPr lang="en-US" sz="1100" dirty="0" err="1">
                <a:solidFill>
                  <a:srgbClr val="7030A0"/>
                </a:solidFill>
                <a:latin typeface="Consolas" panose="020B0609020204030204" pitchFamily="49" charset="0"/>
                <a:cs typeface="Courier New" panose="02070309020205020404" pitchFamily="49" charset="0"/>
              </a:rPr>
              <a:t>CustomIdentity</a:t>
            </a:r>
            <a:r>
              <a:rPr lang="en-US" sz="1100" dirty="0">
                <a:latin typeface="Consolas" panose="020B0609020204030204" pitchFamily="49" charset="0"/>
                <a:cs typeface="Courier New" panose="02070309020205020404" pitchFamily="49" charset="0"/>
              </a:rPr>
              <a:t> identity, </a:t>
            </a:r>
            <a:r>
              <a:rPr lang="en-US" sz="1100" dirty="0">
                <a:solidFill>
                  <a:srgbClr val="7030A0"/>
                </a:solidFill>
                <a:latin typeface="Consolas" panose="020B0609020204030204" pitchFamily="49" charset="0"/>
                <a:cs typeface="Courier New" panose="02070309020205020404" pitchFamily="49" charset="0"/>
              </a:rPr>
              <a:t>Companies</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companies</a:t>
            </a:r>
            <a:r>
              <a:rPr lang="en-US" sz="1100" dirty="0">
                <a:latin typeface="Consolas" panose="020B0609020204030204" pitchFamily="49" charset="0"/>
                <a:cs typeface="Courier New" panose="02070309020205020404" pitchFamily="49" charset="0"/>
              </a:rPr>
              <a:t>, L</a:t>
            </a:r>
            <a:r>
              <a:rPr lang="en-US" sz="1100" dirty="0">
                <a:solidFill>
                  <a:srgbClr val="7030A0"/>
                </a:solidFill>
                <a:latin typeface="Consolas" panose="020B0609020204030204" pitchFamily="49" charset="0"/>
                <a:cs typeface="Courier New" panose="02070309020205020404" pitchFamily="49" charset="0"/>
              </a:rPr>
              <a:t>icense</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license</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UserRoles</a:t>
            </a:r>
            <a:r>
              <a:rPr lang="en-US" sz="1100" dirty="0">
                <a:latin typeface="Consolas" panose="020B0609020204030204" pitchFamily="49" charset="0"/>
                <a:cs typeface="Courier New" panose="02070309020205020404" pitchFamily="49" charset="0"/>
              </a:rPr>
              <a:t> roles)</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solidFill>
                  <a:srgbClr val="00B050"/>
                </a:solidFill>
                <a:latin typeface="Consolas" panose="020B0609020204030204" pitchFamily="49" charset="0"/>
                <a:cs typeface="Courier New" panose="02070309020205020404" pitchFamily="49" charset="0"/>
              </a:rPr>
              <a:t>        // ..</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a:t>
            </a:r>
            <a:r>
              <a:rPr lang="en-US" sz="1100" dirty="0" err="1">
                <a:solidFill>
                  <a:srgbClr val="7030A0"/>
                </a:solidFill>
                <a:latin typeface="Consolas" panose="020B0609020204030204" pitchFamily="49" charset="0"/>
                <a:cs typeface="Courier New" panose="02070309020205020404" pitchFamily="49" charset="0"/>
              </a:rPr>
              <a:t>CustomIdentity</a:t>
            </a:r>
            <a:r>
              <a:rPr lang="en-US" sz="1100" dirty="0">
                <a:solidFill>
                  <a:srgbClr val="0070C0"/>
                </a:solidFill>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CustomIdentity</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sealed override </a:t>
            </a:r>
            <a:r>
              <a:rPr lang="en-US" sz="1100" dirty="0" err="1">
                <a:solidFill>
                  <a:srgbClr val="7030A0"/>
                </a:solidFill>
                <a:latin typeface="Consolas" panose="020B0609020204030204" pitchFamily="49" charset="0"/>
                <a:cs typeface="Courier New" panose="02070309020205020404" pitchFamily="49" charset="0"/>
              </a:rPr>
              <a:t>IIdentity</a:t>
            </a:r>
            <a:r>
              <a:rPr lang="en-US" sz="1100" dirty="0">
                <a:latin typeface="Consolas" panose="020B0609020204030204" pitchFamily="49" charset="0"/>
                <a:cs typeface="Courier New" panose="02070309020205020404" pitchFamily="49" charset="0"/>
              </a:rPr>
              <a:t> Identity =&gt; </a:t>
            </a:r>
            <a:r>
              <a:rPr lang="en-US" sz="1100" dirty="0" err="1">
                <a:latin typeface="Consolas" panose="020B0609020204030204" pitchFamily="49" charset="0"/>
                <a:cs typeface="Courier New" panose="02070309020205020404" pitchFamily="49" charset="0"/>
              </a:rPr>
              <a:t>CustomIdentity</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sealed override </a:t>
            </a:r>
            <a:r>
              <a:rPr lang="en-US" sz="1100" dirty="0" err="1">
                <a:solidFill>
                  <a:srgbClr val="7030A0"/>
                </a:solidFill>
                <a:latin typeface="Consolas" panose="020B0609020204030204" pitchFamily="49" charset="0"/>
                <a:cs typeface="Courier New" panose="02070309020205020404" pitchFamily="49" charset="0"/>
              </a:rPr>
              <a:t>IEnumerable</a:t>
            </a:r>
            <a:r>
              <a:rPr lang="en-US" sz="1100" dirty="0">
                <a:latin typeface="Consolas" panose="020B0609020204030204" pitchFamily="49" charset="0"/>
                <a:cs typeface="Courier New" panose="02070309020205020404" pitchFamily="49" charset="0"/>
              </a:rPr>
              <a:t>&lt;</a:t>
            </a:r>
            <a:r>
              <a:rPr lang="en-US" sz="1100" dirty="0">
                <a:solidFill>
                  <a:srgbClr val="7030A0"/>
                </a:solidFill>
                <a:latin typeface="Consolas" panose="020B0609020204030204" pitchFamily="49" charset="0"/>
                <a:cs typeface="Courier New" panose="02070309020205020404" pitchFamily="49" charset="0"/>
              </a:rPr>
              <a:t>Claim</a:t>
            </a:r>
            <a:r>
              <a:rPr lang="en-US" sz="1100" dirty="0">
                <a:latin typeface="Consolas" panose="020B0609020204030204" pitchFamily="49" charset="0"/>
                <a:cs typeface="Courier New" panose="02070309020205020404" pitchFamily="49" charset="0"/>
              </a:rPr>
              <a:t>&gt; Claims =&gt; </a:t>
            </a:r>
            <a:r>
              <a:rPr lang="en-US" sz="1100" dirty="0" err="1">
                <a:latin typeface="Consolas" panose="020B0609020204030204" pitchFamily="49" charset="0"/>
                <a:cs typeface="Courier New" panose="02070309020205020404" pitchFamily="49" charset="0"/>
              </a:rPr>
              <a:t>CustomIdentity.Claims</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sealed override </a:t>
            </a:r>
            <a:r>
              <a:rPr lang="en-US" sz="1100" dirty="0" err="1">
                <a:solidFill>
                  <a:srgbClr val="7030A0"/>
                </a:solidFill>
                <a:latin typeface="Consolas" panose="020B0609020204030204" pitchFamily="49" charset="0"/>
                <a:cs typeface="Courier New" panose="02070309020205020404" pitchFamily="49" charset="0"/>
              </a:rPr>
              <a:t>IEnumerable</a:t>
            </a:r>
            <a:r>
              <a:rPr lang="en-US" sz="1100" dirty="0">
                <a:latin typeface="Consolas" panose="020B0609020204030204" pitchFamily="49" charset="0"/>
                <a:cs typeface="Courier New" panose="02070309020205020404" pitchFamily="49" charset="0"/>
              </a:rPr>
              <a:t>&lt;</a:t>
            </a:r>
            <a:r>
              <a:rPr lang="en-US" sz="1100" dirty="0" err="1">
                <a:solidFill>
                  <a:srgbClr val="7030A0"/>
                </a:solidFill>
                <a:latin typeface="Consolas" panose="020B0609020204030204" pitchFamily="49" charset="0"/>
                <a:cs typeface="Courier New" panose="02070309020205020404" pitchFamily="49" charset="0"/>
              </a:rPr>
              <a:t>ClaimsIdentity</a:t>
            </a:r>
            <a:r>
              <a:rPr lang="en-US" sz="1100" dirty="0">
                <a:latin typeface="Consolas" panose="020B0609020204030204" pitchFamily="49" charset="0"/>
                <a:cs typeface="Courier New" panose="02070309020205020404" pitchFamily="49" charset="0"/>
              </a:rPr>
              <a:t>&gt; Identities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yield return </a:t>
            </a:r>
            <a:r>
              <a:rPr lang="en-US" sz="1100" dirty="0" err="1">
                <a:latin typeface="Consolas" panose="020B0609020204030204" pitchFamily="49" charset="0"/>
                <a:cs typeface="Courier New" panose="02070309020205020404" pitchFamily="49" charset="0"/>
              </a:rPr>
              <a:t>CustomIdentity</a:t>
            </a:r>
            <a:r>
              <a:rPr lang="en-US" sz="1100" dirty="0">
                <a:latin typeface="Consolas" panose="020B0609020204030204" pitchFamily="49" charset="0"/>
                <a:cs typeface="Courier New" panose="02070309020205020404" pitchFamily="49" charset="0"/>
              </a:rPr>
              <a:t>; }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a:t>
            </a:r>
            <a:r>
              <a:rPr lang="en-US" sz="1100" dirty="0">
                <a:latin typeface="Consolas" panose="020B0609020204030204" pitchFamily="49" charset="0"/>
                <a:cs typeface="Courier New" panose="02070309020205020404" pitchFamily="49" charset="0"/>
              </a:rPr>
              <a:t> </a:t>
            </a:r>
            <a:r>
              <a:rPr lang="en-US" sz="1100" dirty="0">
                <a:solidFill>
                  <a:srgbClr val="7030A0"/>
                </a:solidFill>
                <a:latin typeface="Consolas" panose="020B0609020204030204" pitchFamily="49" charset="0"/>
                <a:cs typeface="Courier New" panose="02070309020205020404" pitchFamily="49" charset="0"/>
              </a:rPr>
              <a:t>Companies</a:t>
            </a:r>
            <a:r>
              <a:rPr lang="en-US" sz="1100" dirty="0">
                <a:latin typeface="Consolas" panose="020B0609020204030204" pitchFamily="49" charset="0"/>
                <a:cs typeface="Courier New" panose="02070309020205020404" pitchFamily="49" charset="0"/>
              </a:rPr>
              <a:t> Companies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a:t>
            </a:r>
            <a:r>
              <a:rPr lang="en-US" sz="1100" dirty="0">
                <a:latin typeface="Consolas" panose="020B0609020204030204" pitchFamily="49" charset="0"/>
                <a:cs typeface="Courier New" panose="02070309020205020404" pitchFamily="49" charset="0"/>
              </a:rPr>
              <a:t> </a:t>
            </a:r>
            <a:r>
              <a:rPr lang="en-US" sz="1100" dirty="0">
                <a:solidFill>
                  <a:srgbClr val="7030A0"/>
                </a:solidFill>
                <a:latin typeface="Consolas" panose="020B0609020204030204" pitchFamily="49" charset="0"/>
                <a:cs typeface="Courier New" panose="02070309020205020404" pitchFamily="49" charset="0"/>
              </a:rPr>
              <a:t>License</a:t>
            </a:r>
            <a:r>
              <a:rPr lang="en-US" sz="1100" dirty="0">
                <a:latin typeface="Consolas" panose="020B0609020204030204" pitchFamily="49" charset="0"/>
                <a:cs typeface="Courier New" panose="02070309020205020404" pitchFamily="49" charset="0"/>
              </a:rPr>
              <a:t> License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UserRoles</a:t>
            </a:r>
            <a:r>
              <a:rPr lang="en-US" sz="1100" dirty="0">
                <a:latin typeface="Consolas" panose="020B0609020204030204" pitchFamily="49" charset="0"/>
                <a:cs typeface="Courier New" panose="02070309020205020404" pitchFamily="49" charset="0"/>
              </a:rPr>
              <a:t> Roles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endParaRPr lang="en-US" sz="1100" dirty="0">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bool </a:t>
            </a:r>
            <a:r>
              <a:rPr lang="en-US" sz="1100" dirty="0" err="1">
                <a:latin typeface="Consolas" panose="020B0609020204030204" pitchFamily="49" charset="0"/>
                <a:cs typeface="Courier New" panose="02070309020205020404" pitchFamily="49" charset="0"/>
              </a:rPr>
              <a:t>IsAuthorized</a:t>
            </a:r>
            <a:r>
              <a:rPr lang="en-US" sz="1100" dirty="0">
                <a:latin typeface="Consolas" panose="020B0609020204030204" pitchFamily="49" charset="0"/>
                <a:cs typeface="Courier New" panose="02070309020205020404" pitchFamily="49" charset="0"/>
              </a:rPr>
              <a:t> =&gt; </a:t>
            </a:r>
            <a:r>
              <a:rPr lang="en-US" sz="1100" dirty="0" err="1">
                <a:latin typeface="Consolas" panose="020B0609020204030204" pitchFamily="49" charset="0"/>
                <a:cs typeface="Courier New" panose="02070309020205020404" pitchFamily="49" charset="0"/>
              </a:rPr>
              <a:t>CustomIdentity.IsAuthenticated</a:t>
            </a:r>
            <a:r>
              <a:rPr lang="en-US" sz="1100" dirty="0">
                <a:latin typeface="Consolas" panose="020B0609020204030204" pitchFamily="49" charset="0"/>
                <a:cs typeface="Courier New" panose="02070309020205020404" pitchFamily="49" charset="0"/>
              </a:rPr>
              <a:t> &amp;&amp;</a:t>
            </a:r>
          </a:p>
          <a:p>
            <a:pPr marL="0" indent="0">
              <a:buNone/>
            </a:pP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CustomIdentity.Claims.OfType</a:t>
            </a:r>
            <a:r>
              <a:rPr lang="en-US" sz="1100" dirty="0">
                <a:latin typeface="Consolas" panose="020B0609020204030204" pitchFamily="49" charset="0"/>
                <a:cs typeface="Courier New" panose="02070309020205020404" pitchFamily="49" charset="0"/>
              </a:rPr>
              <a:t>&lt;</a:t>
            </a:r>
            <a:r>
              <a:rPr lang="en-US" sz="1100" dirty="0" err="1">
                <a:solidFill>
                  <a:srgbClr val="7030A0"/>
                </a:solidFill>
                <a:latin typeface="Consolas" panose="020B0609020204030204" pitchFamily="49" charset="0"/>
                <a:cs typeface="Courier New" panose="02070309020205020404" pitchFamily="49" charset="0"/>
              </a:rPr>
              <a:t>AuthorizationClaim</a:t>
            </a:r>
            <a:r>
              <a:rPr lang="en-US" sz="1100" dirty="0">
                <a:latin typeface="Consolas" panose="020B0609020204030204" pitchFamily="49" charset="0"/>
                <a:cs typeface="Courier New" panose="02070309020205020404" pitchFamily="49" charset="0"/>
              </a:rPr>
              <a:t>&gt;().All(claim =&gt; </a:t>
            </a:r>
            <a:r>
              <a:rPr lang="en-US" sz="1100" dirty="0" err="1">
                <a:latin typeface="Consolas" panose="020B0609020204030204" pitchFamily="49" charset="0"/>
                <a:cs typeface="Courier New" panose="02070309020205020404" pitchFamily="49" charset="0"/>
              </a:rPr>
              <a:t>claim.IsAuthorized</a:t>
            </a:r>
            <a:r>
              <a:rPr lang="en-US" sz="1100" dirty="0">
                <a:latin typeface="Consolas" panose="020B0609020204030204" pitchFamily="49" charset="0"/>
                <a:cs typeface="Courier New" panose="02070309020205020404" pitchFamily="49" charset="0"/>
              </a:rPr>
              <a:t>);</a:t>
            </a:r>
          </a:p>
          <a:p>
            <a:pPr marL="0" indent="0">
              <a:buNone/>
            </a:pPr>
            <a:endParaRPr lang="en-US" sz="1100" dirty="0">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override bool </a:t>
            </a:r>
            <a:r>
              <a:rPr lang="en-US" sz="1100" dirty="0" err="1">
                <a:latin typeface="Consolas" panose="020B0609020204030204" pitchFamily="49" charset="0"/>
                <a:cs typeface="Courier New" panose="02070309020205020404" pitchFamily="49" charset="0"/>
              </a:rPr>
              <a:t>IsInRole</a:t>
            </a:r>
            <a:r>
              <a:rPr lang="en-US" sz="1100" dirty="0">
                <a:latin typeface="Consolas" panose="020B0609020204030204" pitchFamily="49" charset="0"/>
                <a:cs typeface="Courier New" panose="02070309020205020404" pitchFamily="49" charset="0"/>
              </a:rPr>
              <a:t>(</a:t>
            </a:r>
            <a:r>
              <a:rPr lang="en-US" sz="1100" dirty="0">
                <a:solidFill>
                  <a:srgbClr val="0070C0"/>
                </a:solidFill>
                <a:latin typeface="Consolas" panose="020B0609020204030204" pitchFamily="49" charset="0"/>
                <a:cs typeface="Courier New" panose="02070309020205020404" pitchFamily="49" charset="0"/>
              </a:rPr>
              <a:t>string</a:t>
            </a:r>
            <a:r>
              <a:rPr lang="en-US" sz="1100" dirty="0">
                <a:latin typeface="Consolas" panose="020B0609020204030204" pitchFamily="49" charset="0"/>
                <a:cs typeface="Courier New" panose="02070309020205020404" pitchFamily="49" charset="0"/>
              </a:rPr>
              <a:t> role) =&gt; </a:t>
            </a:r>
            <a:r>
              <a:rPr lang="en-US" sz="1100" dirty="0">
                <a:solidFill>
                  <a:srgbClr val="0070C0"/>
                </a:solidFill>
                <a:latin typeface="Consolas" panose="020B0609020204030204" pitchFamily="49" charset="0"/>
                <a:cs typeface="Courier New" panose="02070309020205020404" pitchFamily="49" charset="0"/>
              </a:rPr>
              <a:t>throw new </a:t>
            </a:r>
            <a:r>
              <a:rPr lang="en-US" sz="1100" dirty="0" err="1">
                <a:solidFill>
                  <a:srgbClr val="7030A0"/>
                </a:solidFill>
                <a:latin typeface="Consolas" panose="020B0609020204030204" pitchFamily="49" charset="0"/>
                <a:cs typeface="Courier New" panose="02070309020205020404" pitchFamily="49" charset="0"/>
              </a:rPr>
              <a:t>NotSupportedException</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a:t>
            </a: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31</a:t>
            </a:fld>
            <a:endParaRPr lang="nl-NL"/>
          </a:p>
        </p:txBody>
      </p:sp>
    </p:spTree>
    <p:extLst>
      <p:ext uri="{BB962C8B-B14F-4D97-AF65-F5344CB8AC3E}">
        <p14:creationId xmlns:p14="http://schemas.microsoft.com/office/powerpoint/2010/main" val="3711855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B4076F-EBF4-45F8-9EB9-79F55BC69594}"/>
              </a:ext>
            </a:extLst>
          </p:cNvPr>
          <p:cNvSpPr>
            <a:spLocks noGrp="1"/>
          </p:cNvSpPr>
          <p:nvPr>
            <p:ph idx="1"/>
          </p:nvPr>
        </p:nvSpPr>
        <p:spPr>
          <a:xfrm>
            <a:off x="483139" y="471948"/>
            <a:ext cx="8175085" cy="4122277"/>
          </a:xfrm>
        </p:spPr>
        <p:txBody>
          <a:bodyPr/>
          <a:lstStyle/>
          <a:p>
            <a:pPr marL="0" indent="0">
              <a:buNone/>
            </a:pPr>
            <a:r>
              <a:rPr lang="en-US" sz="1100" dirty="0">
                <a:solidFill>
                  <a:srgbClr val="0070C0"/>
                </a:solidFill>
                <a:latin typeface="Consolas" panose="020B0609020204030204" pitchFamily="49" charset="0"/>
                <a:cs typeface="Courier New" panose="02070309020205020404" pitchFamily="49" charset="0"/>
              </a:rPr>
              <a:t>public class </a:t>
            </a:r>
            <a:r>
              <a:rPr lang="en-US" sz="1100" dirty="0" err="1">
                <a:solidFill>
                  <a:srgbClr val="7030A0"/>
                </a:solidFill>
                <a:latin typeface="Consolas" panose="020B0609020204030204" pitchFamily="49" charset="0"/>
                <a:cs typeface="Courier New" panose="02070309020205020404" pitchFamily="49" charset="0"/>
              </a:rPr>
              <a:t>CustomIdentity</a:t>
            </a:r>
            <a:r>
              <a:rPr lang="en-US" sz="1100" dirty="0">
                <a:latin typeface="Consolas" panose="020B0609020204030204" pitchFamily="49" charset="0"/>
                <a:cs typeface="Courier New" panose="02070309020205020404" pitchFamily="49" charset="0"/>
              </a:rPr>
              <a:t> : </a:t>
            </a:r>
            <a:r>
              <a:rPr lang="en-US" sz="1100" dirty="0" err="1">
                <a:solidFill>
                  <a:srgbClr val="7030A0"/>
                </a:solidFill>
                <a:latin typeface="Consolas" panose="020B0609020204030204" pitchFamily="49" charset="0"/>
                <a:cs typeface="Courier New" panose="02070309020205020404" pitchFamily="49" charset="0"/>
              </a:rPr>
              <a:t>ClaimsIdentity</a:t>
            </a:r>
            <a:endParaRPr lang="en-US" sz="1100" dirty="0">
              <a:solidFill>
                <a:srgbClr val="7030A0"/>
              </a:solidFill>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static </a:t>
            </a:r>
            <a:r>
              <a:rPr lang="en-US" sz="1100" dirty="0" err="1">
                <a:solidFill>
                  <a:srgbClr val="7030A0"/>
                </a:solidFill>
                <a:latin typeface="Consolas" panose="020B0609020204030204" pitchFamily="49" charset="0"/>
                <a:cs typeface="Courier New" panose="02070309020205020404" pitchFamily="49" charset="0"/>
              </a:rPr>
              <a:t>AnonymousIdentity</a:t>
            </a:r>
            <a:r>
              <a:rPr lang="en-US" sz="1100" dirty="0">
                <a:latin typeface="Consolas" panose="020B0609020204030204" pitchFamily="49" charset="0"/>
                <a:cs typeface="Courier New" panose="02070309020205020404" pitchFamily="49" charset="0"/>
              </a:rPr>
              <a:t> Anonymous =&gt; </a:t>
            </a:r>
            <a:r>
              <a:rPr lang="en-US" sz="1100" dirty="0">
                <a:solidFill>
                  <a:srgbClr val="0070C0"/>
                </a:solidFill>
                <a:latin typeface="Consolas" panose="020B0609020204030204" pitchFamily="49" charset="0"/>
                <a:cs typeface="Courier New" panose="02070309020205020404" pitchFamily="49" charset="0"/>
              </a:rPr>
              <a:t>new</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AnonymousIdentity</a:t>
            </a:r>
            <a:r>
              <a:rPr lang="en-US" sz="1100" dirty="0">
                <a:latin typeface="Consolas" panose="020B0609020204030204" pitchFamily="49" charset="0"/>
                <a:cs typeface="Courier New" panose="02070309020205020404" pitchFamily="49" charset="0"/>
              </a:rPr>
              <a:t>();</a:t>
            </a:r>
          </a:p>
          <a:p>
            <a:pPr marL="0" indent="0">
              <a:buNone/>
            </a:pPr>
            <a:endParaRPr lang="en-US" sz="1100" dirty="0">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protected</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CustomIdentity</a:t>
            </a:r>
            <a:r>
              <a:rPr lang="en-US" sz="1100" dirty="0">
                <a:latin typeface="Consolas" panose="020B0609020204030204" pitchFamily="49" charset="0"/>
                <a:cs typeface="Courier New" panose="02070309020205020404" pitchFamily="49" charset="0"/>
              </a:rPr>
              <a:t>(</a:t>
            </a:r>
            <a:r>
              <a:rPr lang="en-US" sz="1100" dirty="0" err="1">
                <a:solidFill>
                  <a:srgbClr val="7030A0"/>
                </a:solidFill>
                <a:latin typeface="Consolas" panose="020B0609020204030204" pitchFamily="49" charset="0"/>
                <a:cs typeface="Courier New" panose="02070309020205020404" pitchFamily="49" charset="0"/>
              </a:rPr>
              <a:t>UserData</a:t>
            </a:r>
            <a:r>
              <a:rPr lang="en-US" sz="1100" dirty="0">
                <a:latin typeface="Consolas" panose="020B0609020204030204" pitchFamily="49" charset="0"/>
                <a:cs typeface="Courier New" panose="02070309020205020404" pitchFamily="49" charset="0"/>
              </a:rPr>
              <a:t> user, </a:t>
            </a:r>
            <a:r>
              <a:rPr lang="en-US" sz="1100" dirty="0" err="1">
                <a:solidFill>
                  <a:srgbClr val="7030A0"/>
                </a:solidFill>
                <a:latin typeface="Consolas" panose="020B0609020204030204" pitchFamily="49" charset="0"/>
                <a:cs typeface="Courier New" panose="02070309020205020404" pitchFamily="49" charset="0"/>
              </a:rPr>
              <a:t>CustomerData</a:t>
            </a:r>
            <a:r>
              <a:rPr lang="en-US" sz="1100" dirty="0">
                <a:latin typeface="Consolas" panose="020B0609020204030204" pitchFamily="49" charset="0"/>
                <a:cs typeface="Courier New" panose="02070309020205020404" pitchFamily="49" charset="0"/>
              </a:rPr>
              <a:t> customer, </a:t>
            </a:r>
            <a:r>
              <a:rPr lang="en-US" sz="1100" dirty="0" err="1">
                <a:solidFill>
                  <a:srgbClr val="7030A0"/>
                </a:solidFill>
                <a:latin typeface="Consolas" panose="020B0609020204030204" pitchFamily="49" charset="0"/>
                <a:cs typeface="Courier New" panose="02070309020205020404" pitchFamily="49" charset="0"/>
              </a:rPr>
              <a:t>IEnumerable</a:t>
            </a:r>
            <a:r>
              <a:rPr lang="en-US" sz="1100" dirty="0">
                <a:latin typeface="Consolas" panose="020B0609020204030204" pitchFamily="49" charset="0"/>
                <a:cs typeface="Courier New" panose="02070309020205020404" pitchFamily="49" charset="0"/>
              </a:rPr>
              <a:t>&lt;</a:t>
            </a:r>
            <a:r>
              <a:rPr lang="en-US" sz="1100" dirty="0">
                <a:solidFill>
                  <a:srgbClr val="7030A0"/>
                </a:solidFill>
                <a:latin typeface="Consolas" panose="020B0609020204030204" pitchFamily="49" charset="0"/>
                <a:cs typeface="Courier New" panose="02070309020205020404" pitchFamily="49" charset="0"/>
              </a:rPr>
              <a:t>Claim</a:t>
            </a:r>
            <a:r>
              <a:rPr lang="en-US" sz="1100" dirty="0">
                <a:latin typeface="Consolas" panose="020B0609020204030204" pitchFamily="49" charset="0"/>
                <a:cs typeface="Courier New" panose="02070309020205020404" pitchFamily="49" charset="0"/>
              </a:rPr>
              <a:t>&gt; claims)</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solidFill>
                  <a:srgbClr val="00B050"/>
                </a:solidFill>
                <a:latin typeface="Consolas" panose="020B0609020204030204" pitchFamily="49" charset="0"/>
                <a:cs typeface="Courier New" panose="02070309020205020404" pitchFamily="49" charset="0"/>
              </a:rPr>
              <a:t>        // (..)</a:t>
            </a:r>
          </a:p>
          <a:p>
            <a:pPr marL="0" indent="0">
              <a:buNone/>
            </a:pP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override bool </a:t>
            </a:r>
            <a:r>
              <a:rPr lang="en-US" sz="1100" dirty="0" err="1">
                <a:latin typeface="Consolas" panose="020B0609020204030204" pitchFamily="49" charset="0"/>
                <a:cs typeface="Courier New" panose="02070309020205020404" pitchFamily="49" charset="0"/>
              </a:rPr>
              <a:t>IsAuthenticated</a:t>
            </a:r>
            <a:r>
              <a:rPr lang="en-US" sz="1100" dirty="0">
                <a:latin typeface="Consolas" panose="020B0609020204030204" pitchFamily="49" charset="0"/>
                <a:cs typeface="Courier New" panose="02070309020205020404" pitchFamily="49" charset="0"/>
              </a:rPr>
              <a:t> =&gt; </a:t>
            </a:r>
            <a:r>
              <a:rPr lang="en-US" sz="1100" dirty="0" err="1">
                <a:latin typeface="Consolas" panose="020B0609020204030204" pitchFamily="49" charset="0"/>
                <a:cs typeface="Courier New" panose="02070309020205020404" pitchFamily="49" charset="0"/>
              </a:rPr>
              <a:t>Claims.OfType</a:t>
            </a:r>
            <a:r>
              <a:rPr lang="en-US" sz="1100" dirty="0">
                <a:latin typeface="Consolas" panose="020B0609020204030204" pitchFamily="49" charset="0"/>
                <a:cs typeface="Courier New" panose="02070309020205020404" pitchFamily="49" charset="0"/>
              </a:rPr>
              <a:t>&lt;</a:t>
            </a:r>
            <a:r>
              <a:rPr lang="en-US" sz="1100" dirty="0" err="1">
                <a:solidFill>
                  <a:srgbClr val="7030A0"/>
                </a:solidFill>
                <a:latin typeface="Consolas" panose="020B0609020204030204" pitchFamily="49" charset="0"/>
                <a:cs typeface="Courier New" panose="02070309020205020404" pitchFamily="49" charset="0"/>
              </a:rPr>
              <a:t>AuthenticationClaim</a:t>
            </a:r>
            <a:r>
              <a:rPr lang="en-US" sz="1100" dirty="0">
                <a:latin typeface="Consolas" panose="020B0609020204030204" pitchFamily="49" charset="0"/>
                <a:cs typeface="Courier New" panose="02070309020205020404" pitchFamily="49" charset="0"/>
              </a:rPr>
              <a:t>&gt;()</a:t>
            </a:r>
          </a:p>
          <a:p>
            <a:pPr marL="0" indent="0">
              <a:buNone/>
            </a:pPr>
            <a:r>
              <a:rPr lang="en-US" sz="1100" dirty="0">
                <a:latin typeface="Consolas" panose="020B0609020204030204" pitchFamily="49" charset="0"/>
                <a:cs typeface="Courier New" panose="02070309020205020404" pitchFamily="49" charset="0"/>
              </a:rPr>
              <a:t>         .All(claim =&gt; </a:t>
            </a:r>
            <a:r>
              <a:rPr lang="en-US" sz="1100" dirty="0" err="1">
                <a:latin typeface="Consolas" panose="020B0609020204030204" pitchFamily="49" charset="0"/>
                <a:cs typeface="Courier New" panose="02070309020205020404" pitchFamily="49" charset="0"/>
              </a:rPr>
              <a:t>claim.IsAuthenticated</a:t>
            </a:r>
            <a:r>
              <a:rPr lang="en-US" sz="1100" dirty="0">
                <a:latin typeface="Consolas" panose="020B0609020204030204" pitchFamily="49" charset="0"/>
                <a:cs typeface="Courier New" panose="02070309020205020404" pitchFamily="49" charset="0"/>
              </a:rPr>
              <a:t>);</a:t>
            </a:r>
          </a:p>
          <a:p>
            <a:pPr marL="0" indent="0">
              <a:buNone/>
            </a:pPr>
            <a:endParaRPr lang="en-US" sz="1100" dirty="0">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Guid</a:t>
            </a:r>
            <a:r>
              <a:rPr lang="en-US" sz="1100" dirty="0">
                <a:latin typeface="Consolas" panose="020B0609020204030204" pitchFamily="49" charset="0"/>
                <a:cs typeface="Courier New" panose="02070309020205020404" pitchFamily="49" charset="0"/>
              </a:rPr>
              <a:t> Id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override string </a:t>
            </a:r>
            <a:r>
              <a:rPr lang="en-US" sz="1100" dirty="0">
                <a:latin typeface="Consolas" panose="020B0609020204030204" pitchFamily="49" charset="0"/>
                <a:cs typeface="Courier New" panose="02070309020205020404" pitchFamily="49" charset="0"/>
              </a:rPr>
              <a:t>Name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string </a:t>
            </a:r>
            <a:r>
              <a:rPr lang="en-US" sz="1100" dirty="0" err="1">
                <a:latin typeface="Consolas" panose="020B0609020204030204" pitchFamily="49" charset="0"/>
                <a:cs typeface="Courier New" panose="02070309020205020404" pitchFamily="49" charset="0"/>
              </a:rPr>
              <a:t>FullName</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EmailAddress</a:t>
            </a:r>
            <a:r>
              <a:rPr lang="en-US" sz="1100" dirty="0">
                <a:latin typeface="Consolas" panose="020B0609020204030204" pitchFamily="49" charset="0"/>
                <a:cs typeface="Courier New" panose="02070309020205020404" pitchFamily="49" charset="0"/>
              </a:rPr>
              <a:t> Email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DateTime</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LastAuthenticated</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DateTime</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PasswordExpirationDate</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a:t>
            </a:r>
            <a:r>
              <a:rPr lang="en-US" sz="1100" dirty="0">
                <a:latin typeface="Consolas" panose="020B0609020204030204" pitchFamily="49" charset="0"/>
                <a:cs typeface="Courier New" panose="02070309020205020404" pitchFamily="49" charset="0"/>
              </a:rPr>
              <a:t> </a:t>
            </a:r>
            <a:r>
              <a:rPr lang="en-US" sz="1100" dirty="0">
                <a:solidFill>
                  <a:srgbClr val="7030A0"/>
                </a:solidFill>
                <a:latin typeface="Consolas" panose="020B0609020204030204" pitchFamily="49" charset="0"/>
                <a:cs typeface="Courier New" panose="02070309020205020404" pitchFamily="49" charset="0"/>
              </a:rPr>
              <a:t>Customer</a:t>
            </a:r>
            <a:r>
              <a:rPr lang="en-US" sz="1100" dirty="0">
                <a:latin typeface="Consolas" panose="020B0609020204030204" pitchFamily="49" charset="0"/>
                <a:cs typeface="Courier New" panose="02070309020205020404" pitchFamily="49" charset="0"/>
              </a:rPr>
              <a:t> Customer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endParaRPr lang="en-US" sz="1100" dirty="0">
              <a:latin typeface="Consolas" panose="020B0609020204030204" pitchFamily="49" charset="0"/>
              <a:cs typeface="Courier New" panose="02070309020205020404" pitchFamily="49" charset="0"/>
            </a:endParaRP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internal</a:t>
            </a:r>
            <a:r>
              <a:rPr lang="en-US" sz="1100" dirty="0">
                <a:latin typeface="Consolas" panose="020B0609020204030204" pitchFamily="49" charset="0"/>
                <a:cs typeface="Courier New" panose="02070309020205020404" pitchFamily="49" charset="0"/>
              </a:rPr>
              <a:t> </a:t>
            </a:r>
            <a:r>
              <a:rPr lang="en-US" sz="1100" dirty="0" err="1">
                <a:solidFill>
                  <a:srgbClr val="7030A0"/>
                </a:solidFill>
                <a:latin typeface="Consolas" panose="020B0609020204030204" pitchFamily="49" charset="0"/>
                <a:cs typeface="Courier New" panose="02070309020205020404" pitchFamily="49" charset="0"/>
              </a:rPr>
              <a:t>ClaimCollection</a:t>
            </a:r>
            <a:r>
              <a:rPr lang="en-US" sz="1100" dirty="0">
                <a:latin typeface="Consolas" panose="020B0609020204030204" pitchFamily="49" charset="0"/>
                <a:cs typeface="Courier New" panose="02070309020205020404" pitchFamily="49" charset="0"/>
              </a:rPr>
              <a:t> </a:t>
            </a:r>
            <a:r>
              <a:rPr lang="en-US" sz="1100" dirty="0" err="1">
                <a:latin typeface="Consolas" panose="020B0609020204030204" pitchFamily="49" charset="0"/>
                <a:cs typeface="Courier New" panose="02070309020205020404" pitchFamily="49" charset="0"/>
              </a:rPr>
              <a:t>ClaimCollection</a:t>
            </a:r>
            <a:r>
              <a:rPr lang="en-US" sz="1100" dirty="0">
                <a:latin typeface="Consolas" panose="020B0609020204030204" pitchFamily="49" charset="0"/>
                <a:cs typeface="Courier New" panose="02070309020205020404" pitchFamily="49" charset="0"/>
              </a:rPr>
              <a:t> { </a:t>
            </a:r>
            <a:r>
              <a:rPr lang="en-US" sz="1100" dirty="0">
                <a:solidFill>
                  <a:srgbClr val="0070C0"/>
                </a:solidFill>
                <a:latin typeface="Consolas" panose="020B0609020204030204" pitchFamily="49" charset="0"/>
                <a:cs typeface="Courier New" panose="02070309020205020404" pitchFamily="49" charset="0"/>
              </a:rPr>
              <a:t>get</a:t>
            </a:r>
            <a:r>
              <a:rPr lang="en-US" sz="1100" dirty="0">
                <a:latin typeface="Consolas" panose="020B0609020204030204" pitchFamily="49" charset="0"/>
                <a:cs typeface="Courier New" panose="02070309020205020404" pitchFamily="49" charset="0"/>
              </a:rPr>
              <a:t>; }</a:t>
            </a:r>
          </a:p>
          <a:p>
            <a:pPr marL="0" indent="0">
              <a:buNone/>
            </a:pPr>
            <a:r>
              <a:rPr lang="en-US" sz="1100" dirty="0">
                <a:latin typeface="Consolas" panose="020B0609020204030204" pitchFamily="49" charset="0"/>
                <a:cs typeface="Courier New" panose="02070309020205020404" pitchFamily="49" charset="0"/>
              </a:rPr>
              <a:t>    </a:t>
            </a:r>
            <a:r>
              <a:rPr lang="en-US" sz="1100" dirty="0">
                <a:solidFill>
                  <a:srgbClr val="0070C0"/>
                </a:solidFill>
                <a:latin typeface="Consolas" panose="020B0609020204030204" pitchFamily="49" charset="0"/>
                <a:cs typeface="Courier New" panose="02070309020205020404" pitchFamily="49" charset="0"/>
              </a:rPr>
              <a:t>public override </a:t>
            </a:r>
            <a:r>
              <a:rPr lang="en-US" sz="1100" dirty="0" err="1">
                <a:solidFill>
                  <a:srgbClr val="7030A0"/>
                </a:solidFill>
                <a:latin typeface="Consolas" panose="020B0609020204030204" pitchFamily="49" charset="0"/>
                <a:cs typeface="Courier New" panose="02070309020205020404" pitchFamily="49" charset="0"/>
              </a:rPr>
              <a:t>IEnumerable</a:t>
            </a:r>
            <a:r>
              <a:rPr lang="en-US" sz="1100" dirty="0">
                <a:latin typeface="Consolas" panose="020B0609020204030204" pitchFamily="49" charset="0"/>
                <a:cs typeface="Courier New" panose="02070309020205020404" pitchFamily="49" charset="0"/>
              </a:rPr>
              <a:t>&lt;</a:t>
            </a:r>
            <a:r>
              <a:rPr lang="en-US" sz="1100" dirty="0">
                <a:solidFill>
                  <a:srgbClr val="7030A0"/>
                </a:solidFill>
                <a:latin typeface="Consolas" panose="020B0609020204030204" pitchFamily="49" charset="0"/>
                <a:cs typeface="Courier New" panose="02070309020205020404" pitchFamily="49" charset="0"/>
              </a:rPr>
              <a:t>Claim</a:t>
            </a:r>
            <a:r>
              <a:rPr lang="en-US" sz="1100" dirty="0">
                <a:latin typeface="Consolas" panose="020B0609020204030204" pitchFamily="49" charset="0"/>
                <a:cs typeface="Courier New" panose="02070309020205020404" pitchFamily="49" charset="0"/>
              </a:rPr>
              <a:t>&gt; Claims =&gt; </a:t>
            </a:r>
            <a:r>
              <a:rPr lang="en-US" sz="1100" dirty="0" err="1">
                <a:latin typeface="Consolas" panose="020B0609020204030204" pitchFamily="49" charset="0"/>
                <a:cs typeface="Courier New" panose="02070309020205020404" pitchFamily="49" charset="0"/>
              </a:rPr>
              <a:t>ClaimCollection</a:t>
            </a:r>
            <a:r>
              <a:rPr lang="en-US" sz="1100" dirty="0">
                <a:latin typeface="Consolas" panose="020B0609020204030204" pitchFamily="49" charset="0"/>
                <a:cs typeface="Courier New" panose="02070309020205020404" pitchFamily="49" charset="0"/>
              </a:rPr>
              <a:t>;</a:t>
            </a:r>
          </a:p>
          <a:p>
            <a:pPr marL="0" indent="0">
              <a:buNone/>
            </a:pPr>
            <a:r>
              <a:rPr lang="en-US" sz="1100" dirty="0">
                <a:latin typeface="Consolas" panose="020B0609020204030204" pitchFamily="49" charset="0"/>
                <a:cs typeface="Courier New" panose="02070309020205020404" pitchFamily="49" charset="0"/>
              </a:rPr>
              <a:t>}</a:t>
            </a:r>
          </a:p>
        </p:txBody>
      </p:sp>
      <p:sp>
        <p:nvSpPr>
          <p:cNvPr id="4" name="Footer Placeholder 3">
            <a:extLst>
              <a:ext uri="{FF2B5EF4-FFF2-40B4-BE49-F238E27FC236}">
                <a16:creationId xmlns:a16="http://schemas.microsoft.com/office/drawing/2014/main" id="{6E99838B-9BD9-475C-B2C6-681639659D6A}"/>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FAAC152E-2FC2-4D7E-BCA2-C48E26D5A12A}"/>
              </a:ext>
            </a:extLst>
          </p:cNvPr>
          <p:cNvSpPr>
            <a:spLocks noGrp="1"/>
          </p:cNvSpPr>
          <p:nvPr>
            <p:ph type="sldNum" sz="quarter" idx="11"/>
          </p:nvPr>
        </p:nvSpPr>
        <p:spPr/>
        <p:txBody>
          <a:bodyPr/>
          <a:lstStyle/>
          <a:p>
            <a:pPr>
              <a:defRPr/>
            </a:pPr>
            <a:fld id="{48AF851C-FB1B-4A72-82CB-C434B65F5D11}" type="slidenum">
              <a:rPr lang="nl-NL" smtClean="0"/>
              <a:pPr>
                <a:defRPr/>
              </a:pPr>
              <a:t>32</a:t>
            </a:fld>
            <a:endParaRPr lang="nl-NL"/>
          </a:p>
        </p:txBody>
      </p:sp>
    </p:spTree>
    <p:extLst>
      <p:ext uri="{BB962C8B-B14F-4D97-AF65-F5344CB8AC3E}">
        <p14:creationId xmlns:p14="http://schemas.microsoft.com/office/powerpoint/2010/main" val="4133138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450A5D-05AC-4AAC-8992-C122A07DA735}"/>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C1F4FC8C-98FE-4911-A970-6EB5C21C7E71}"/>
              </a:ext>
            </a:extLst>
          </p:cNvPr>
          <p:cNvSpPr>
            <a:spLocks noGrp="1"/>
          </p:cNvSpPr>
          <p:nvPr>
            <p:ph type="sldNum" sz="quarter" idx="11"/>
          </p:nvPr>
        </p:nvSpPr>
        <p:spPr/>
        <p:txBody>
          <a:bodyPr/>
          <a:lstStyle/>
          <a:p>
            <a:pPr>
              <a:defRPr/>
            </a:pPr>
            <a:fld id="{3378A9D8-5599-4D05-87D1-3D8AEB9B2ED7}" type="slidenum">
              <a:rPr lang="nl-NL" smtClean="0"/>
              <a:pPr>
                <a:defRPr/>
              </a:pPr>
              <a:t>33</a:t>
            </a:fld>
            <a:endParaRPr lang="nl-NL" dirty="0"/>
          </a:p>
        </p:txBody>
      </p:sp>
    </p:spTree>
    <p:extLst>
      <p:ext uri="{BB962C8B-B14F-4D97-AF65-F5344CB8AC3E}">
        <p14:creationId xmlns:p14="http://schemas.microsoft.com/office/powerpoint/2010/main" val="2814315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B4718-A5DD-4B40-BB80-DDB2F28BBC45}"/>
              </a:ext>
            </a:extLst>
          </p:cNvPr>
          <p:cNvSpPr>
            <a:spLocks noGrp="1"/>
          </p:cNvSpPr>
          <p:nvPr>
            <p:ph type="title"/>
          </p:nvPr>
        </p:nvSpPr>
        <p:spPr>
          <a:xfrm>
            <a:off x="487363" y="381000"/>
            <a:ext cx="8170862" cy="395173"/>
          </a:xfrm>
        </p:spPr>
        <p:txBody>
          <a:bodyPr/>
          <a:lstStyle/>
          <a:p>
            <a:r>
              <a:rPr lang="en-US" dirty="0"/>
              <a:t>JWT – JSON Web Token</a:t>
            </a:r>
          </a:p>
        </p:txBody>
      </p:sp>
      <p:sp>
        <p:nvSpPr>
          <p:cNvPr id="3" name="Content Placeholder 2">
            <a:extLst>
              <a:ext uri="{FF2B5EF4-FFF2-40B4-BE49-F238E27FC236}">
                <a16:creationId xmlns:a16="http://schemas.microsoft.com/office/drawing/2014/main" id="{CDA5460F-0D35-485E-A410-C909F7C05B40}"/>
              </a:ext>
            </a:extLst>
          </p:cNvPr>
          <p:cNvSpPr>
            <a:spLocks noGrp="1"/>
          </p:cNvSpPr>
          <p:nvPr>
            <p:ph idx="1"/>
          </p:nvPr>
        </p:nvSpPr>
        <p:spPr/>
        <p:txBody>
          <a:bodyPr/>
          <a:lstStyle/>
          <a:p>
            <a:pPr marL="0" indent="0">
              <a:buNone/>
            </a:pPr>
            <a:r>
              <a:rPr lang="en-US" b="1" dirty="0">
                <a:solidFill>
                  <a:schemeClr val="bg2"/>
                </a:solidFill>
                <a:latin typeface="Consolas" panose="020B0609020204030204" pitchFamily="49" charset="0"/>
              </a:rPr>
              <a:t>+</a:t>
            </a:r>
            <a:r>
              <a:rPr lang="en-US" dirty="0"/>
              <a:t>  Allows distributed authorization</a:t>
            </a:r>
          </a:p>
          <a:p>
            <a:pPr marL="0" indent="0">
              <a:buNone/>
            </a:pPr>
            <a:r>
              <a:rPr lang="en-US" b="1" dirty="0">
                <a:solidFill>
                  <a:schemeClr val="bg2"/>
                </a:solidFill>
                <a:latin typeface="Consolas" panose="020B0609020204030204" pitchFamily="49" charset="0"/>
              </a:rPr>
              <a:t>+</a:t>
            </a:r>
            <a:r>
              <a:rPr lang="en-US" dirty="0"/>
              <a:t>  Both client and server side</a:t>
            </a:r>
          </a:p>
          <a:p>
            <a:pPr marL="0" indent="0">
              <a:buNone/>
            </a:pPr>
            <a:r>
              <a:rPr lang="en-US" b="1" dirty="0">
                <a:solidFill>
                  <a:schemeClr val="bg2"/>
                </a:solidFill>
                <a:latin typeface="Consolas" panose="020B0609020204030204" pitchFamily="49" charset="0"/>
              </a:rPr>
              <a:t>+</a:t>
            </a:r>
            <a:r>
              <a:rPr lang="en-US" dirty="0"/>
              <a:t>  Most regular languages support it</a:t>
            </a:r>
          </a:p>
          <a:p>
            <a:pPr marL="0" indent="0">
              <a:buNone/>
            </a:pPr>
            <a:r>
              <a:rPr lang="en-US" b="1" dirty="0">
                <a:solidFill>
                  <a:schemeClr val="bg2"/>
                </a:solidFill>
                <a:latin typeface="Consolas" panose="020B0609020204030204" pitchFamily="49" charset="0"/>
              </a:rPr>
              <a:t>+</a:t>
            </a:r>
            <a:r>
              <a:rPr lang="en-US" dirty="0"/>
              <a:t>  Less server round trips</a:t>
            </a:r>
          </a:p>
          <a:p>
            <a:pPr marL="0" indent="0">
              <a:buNone/>
            </a:pPr>
            <a:endParaRPr lang="en-US" dirty="0"/>
          </a:p>
          <a:p>
            <a:pPr marL="0" indent="0">
              <a:buNone/>
            </a:pPr>
            <a:r>
              <a:rPr lang="en-US" b="1" dirty="0">
                <a:solidFill>
                  <a:schemeClr val="bg2"/>
                </a:solidFill>
                <a:latin typeface="Consolas" panose="020B0609020204030204" pitchFamily="49" charset="0"/>
              </a:rPr>
              <a:t>-</a:t>
            </a:r>
            <a:r>
              <a:rPr lang="en-US" dirty="0"/>
              <a:t>  Limited storage (</a:t>
            </a:r>
            <a:r>
              <a:rPr lang="en-US" dirty="0">
                <a:solidFill>
                  <a:schemeClr val="bg1">
                    <a:lumMod val="50000"/>
                  </a:schemeClr>
                </a:solidFill>
              </a:rPr>
              <a:t>3.5kb =&gt; 5.3kb encoded, 1.7kb other</a:t>
            </a:r>
            <a:r>
              <a:rPr lang="en-US" dirty="0"/>
              <a:t>)</a:t>
            </a:r>
          </a:p>
          <a:p>
            <a:pPr marL="0" indent="0">
              <a:buNone/>
            </a:pPr>
            <a:r>
              <a:rPr lang="en-US" b="1" dirty="0">
                <a:solidFill>
                  <a:schemeClr val="bg2"/>
                </a:solidFill>
                <a:latin typeface="Consolas" panose="020B0609020204030204" pitchFamily="49" charset="0"/>
              </a:rPr>
              <a:t>-</a:t>
            </a:r>
            <a:r>
              <a:rPr lang="en-US" dirty="0"/>
              <a:t>  Latency</a:t>
            </a:r>
          </a:p>
          <a:p>
            <a:pPr marL="0" indent="0">
              <a:buNone/>
            </a:pPr>
            <a:r>
              <a:rPr lang="en-US" b="1" dirty="0">
                <a:solidFill>
                  <a:schemeClr val="bg2"/>
                </a:solidFill>
                <a:latin typeface="Consolas" panose="020B0609020204030204" pitchFamily="49" charset="0"/>
              </a:rPr>
              <a:t>-</a:t>
            </a:r>
            <a:r>
              <a:rPr lang="en-US" dirty="0"/>
              <a:t>  More complex claims require distributed validation implementations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EEEC8CAA-856A-4FBE-81ED-83227DB6BBC6}"/>
              </a:ext>
            </a:extLst>
          </p:cNvPr>
          <p:cNvSpPr>
            <a:spLocks noGrp="1"/>
          </p:cNvSpPr>
          <p:nvPr>
            <p:ph type="ftr" sz="quarter" idx="10"/>
          </p:nvPr>
        </p:nvSpPr>
        <p:spPr/>
        <p:txBody>
          <a:bodyPr/>
          <a:lstStyle/>
          <a:p>
            <a:pPr>
              <a:defRPr/>
            </a:pPr>
            <a:r>
              <a:rPr lang="en-US"/>
              <a:t>- Secure by default</a:t>
            </a:r>
            <a:endParaRPr lang="nl-NL" dirty="0"/>
          </a:p>
        </p:txBody>
      </p:sp>
      <p:sp>
        <p:nvSpPr>
          <p:cNvPr id="5" name="Slide Number Placeholder 4">
            <a:extLst>
              <a:ext uri="{FF2B5EF4-FFF2-40B4-BE49-F238E27FC236}">
                <a16:creationId xmlns:a16="http://schemas.microsoft.com/office/drawing/2014/main" id="{96E18DAB-24D8-427F-A6B9-8F12EE9229CC}"/>
              </a:ext>
            </a:extLst>
          </p:cNvPr>
          <p:cNvSpPr>
            <a:spLocks noGrp="1"/>
          </p:cNvSpPr>
          <p:nvPr>
            <p:ph type="sldNum" sz="quarter" idx="11"/>
          </p:nvPr>
        </p:nvSpPr>
        <p:spPr/>
        <p:txBody>
          <a:bodyPr/>
          <a:lstStyle/>
          <a:p>
            <a:pPr>
              <a:defRPr/>
            </a:pPr>
            <a:fld id="{3378A9D8-5599-4D05-87D1-3D8AEB9B2ED7}" type="slidenum">
              <a:rPr lang="nl-NL" smtClean="0"/>
              <a:pPr>
                <a:defRPr/>
              </a:pPr>
              <a:t>34</a:t>
            </a:fld>
            <a:endParaRPr lang="nl-NL" dirty="0"/>
          </a:p>
        </p:txBody>
      </p:sp>
    </p:spTree>
    <p:extLst>
      <p:ext uri="{BB962C8B-B14F-4D97-AF65-F5344CB8AC3E}">
        <p14:creationId xmlns:p14="http://schemas.microsoft.com/office/powerpoint/2010/main" val="629045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BC1B9-18F8-414A-B5C4-A4DF1BFC11C4}"/>
              </a:ext>
            </a:extLst>
          </p:cNvPr>
          <p:cNvSpPr>
            <a:spLocks noGrp="1"/>
          </p:cNvSpPr>
          <p:nvPr>
            <p:ph type="title"/>
          </p:nvPr>
        </p:nvSpPr>
        <p:spPr>
          <a:xfrm>
            <a:off x="487363" y="381000"/>
            <a:ext cx="8170862" cy="395173"/>
          </a:xfrm>
        </p:spPr>
        <p:txBody>
          <a:bodyPr/>
          <a:lstStyle/>
          <a:p>
            <a:r>
              <a:rPr lang="en-US" dirty="0"/>
              <a:t>Alternatives if JWT is not sufficient</a:t>
            </a:r>
          </a:p>
        </p:txBody>
      </p:sp>
      <p:sp>
        <p:nvSpPr>
          <p:cNvPr id="3" name="Content Placeholder 2">
            <a:extLst>
              <a:ext uri="{FF2B5EF4-FFF2-40B4-BE49-F238E27FC236}">
                <a16:creationId xmlns:a16="http://schemas.microsoft.com/office/drawing/2014/main" id="{E3C70FA2-02B6-45A8-876B-CBCB38E03EF2}"/>
              </a:ext>
            </a:extLst>
          </p:cNvPr>
          <p:cNvSpPr>
            <a:spLocks noGrp="1"/>
          </p:cNvSpPr>
          <p:nvPr>
            <p:ph idx="1"/>
          </p:nvPr>
        </p:nvSpPr>
        <p:spPr/>
        <p:txBody>
          <a:bodyPr/>
          <a:lstStyle/>
          <a:p>
            <a:r>
              <a:rPr lang="en-US" dirty="0"/>
              <a:t>Middleware as package</a:t>
            </a:r>
          </a:p>
          <a:p>
            <a:pPr>
              <a:lnSpc>
                <a:spcPct val="150000"/>
              </a:lnSpc>
            </a:pPr>
            <a:r>
              <a:rPr lang="en-US" dirty="0"/>
              <a:t>Middleware as API service</a:t>
            </a:r>
          </a:p>
          <a:p>
            <a:pPr>
              <a:lnSpc>
                <a:spcPct val="150000"/>
              </a:lnSpc>
            </a:pPr>
            <a:r>
              <a:rPr lang="en-US" dirty="0"/>
              <a:t>Simplify authorization </a:t>
            </a:r>
            <a:r>
              <a:rPr lang="en-US" dirty="0">
                <a:solidFill>
                  <a:srgbClr val="C6341B"/>
                </a:solidFill>
                <a:sym typeface="Wingdings" panose="05000000000000000000" pitchFamily="2" charset="2"/>
              </a:rPr>
              <a:t></a:t>
            </a:r>
            <a:endParaRPr lang="en-US" dirty="0">
              <a:solidFill>
                <a:srgbClr val="C6341B"/>
              </a:solidFill>
            </a:endParaRPr>
          </a:p>
          <a:p>
            <a:endParaRPr lang="en-US" dirty="0"/>
          </a:p>
          <a:p>
            <a:endParaRPr lang="en-US" dirty="0"/>
          </a:p>
        </p:txBody>
      </p:sp>
      <p:sp>
        <p:nvSpPr>
          <p:cNvPr id="4" name="Footer Placeholder 3">
            <a:extLst>
              <a:ext uri="{FF2B5EF4-FFF2-40B4-BE49-F238E27FC236}">
                <a16:creationId xmlns:a16="http://schemas.microsoft.com/office/drawing/2014/main" id="{AB4BD27B-F617-495B-B8A6-2FB671A82796}"/>
              </a:ext>
            </a:extLst>
          </p:cNvPr>
          <p:cNvSpPr>
            <a:spLocks noGrp="1"/>
          </p:cNvSpPr>
          <p:nvPr>
            <p:ph type="ftr" sz="quarter" idx="10"/>
          </p:nvPr>
        </p:nvSpPr>
        <p:spPr/>
        <p:txBody>
          <a:bodyPr/>
          <a:lstStyle/>
          <a:p>
            <a:pPr>
              <a:defRPr/>
            </a:pPr>
            <a:r>
              <a:rPr lang="en-US"/>
              <a:t>- Secure by default</a:t>
            </a:r>
            <a:endParaRPr lang="nl-NL" dirty="0"/>
          </a:p>
        </p:txBody>
      </p:sp>
      <p:sp>
        <p:nvSpPr>
          <p:cNvPr id="5" name="Slide Number Placeholder 4">
            <a:extLst>
              <a:ext uri="{FF2B5EF4-FFF2-40B4-BE49-F238E27FC236}">
                <a16:creationId xmlns:a16="http://schemas.microsoft.com/office/drawing/2014/main" id="{F21D945F-6ECE-4B56-A3A2-5D7328EEF7D9}"/>
              </a:ext>
            </a:extLst>
          </p:cNvPr>
          <p:cNvSpPr>
            <a:spLocks noGrp="1"/>
          </p:cNvSpPr>
          <p:nvPr>
            <p:ph type="sldNum" sz="quarter" idx="11"/>
          </p:nvPr>
        </p:nvSpPr>
        <p:spPr/>
        <p:txBody>
          <a:bodyPr/>
          <a:lstStyle/>
          <a:p>
            <a:pPr>
              <a:defRPr/>
            </a:pPr>
            <a:fld id="{3378A9D8-5599-4D05-87D1-3D8AEB9B2ED7}" type="slidenum">
              <a:rPr lang="nl-NL" smtClean="0"/>
              <a:pPr>
                <a:defRPr/>
              </a:pPr>
              <a:t>35</a:t>
            </a:fld>
            <a:endParaRPr lang="nl-NL" dirty="0"/>
          </a:p>
        </p:txBody>
      </p:sp>
    </p:spTree>
    <p:extLst>
      <p:ext uri="{BB962C8B-B14F-4D97-AF65-F5344CB8AC3E}">
        <p14:creationId xmlns:p14="http://schemas.microsoft.com/office/powerpoint/2010/main" val="2109390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BB2E-BA6D-494F-8F6F-33FDFDB66C4E}"/>
              </a:ext>
            </a:extLst>
          </p:cNvPr>
          <p:cNvSpPr>
            <a:spLocks noGrp="1"/>
          </p:cNvSpPr>
          <p:nvPr>
            <p:ph type="title"/>
          </p:nvPr>
        </p:nvSpPr>
        <p:spPr>
          <a:xfrm>
            <a:off x="69579" y="483974"/>
            <a:ext cx="2793262" cy="2087776"/>
          </a:xfrm>
          <a:solidFill>
            <a:srgbClr val="C40061"/>
          </a:solidFill>
        </p:spPr>
        <p:txBody>
          <a:bodyPr/>
          <a:lstStyle/>
          <a:p>
            <a:pPr>
              <a:lnSpc>
                <a:spcPct val="150000"/>
              </a:lnSpc>
            </a:pPr>
            <a:r>
              <a:rPr lang="en-US" sz="2000" dirty="0"/>
              <a:t>Taking the hurdles</a:t>
            </a:r>
            <a:br>
              <a:rPr lang="en-US" dirty="0"/>
            </a:br>
            <a:r>
              <a:rPr lang="en-US" sz="1800" b="0" cap="none" dirty="0">
                <a:solidFill>
                  <a:schemeClr val="tx1"/>
                </a:solidFill>
              </a:rPr>
              <a:t>-</a:t>
            </a:r>
            <a:r>
              <a:rPr lang="en-US" sz="1800" b="0" cap="none" dirty="0"/>
              <a:t> Parallel implementation</a:t>
            </a:r>
            <a:br>
              <a:rPr lang="en-US" sz="1800" b="0" cap="none" dirty="0"/>
            </a:br>
            <a:r>
              <a:rPr lang="en-US" sz="1800" b="0" cap="none" dirty="0">
                <a:solidFill>
                  <a:schemeClr val="tx1"/>
                </a:solidFill>
              </a:rPr>
              <a:t>-</a:t>
            </a:r>
            <a:r>
              <a:rPr lang="en-US" sz="1800" b="0" cap="none" dirty="0"/>
              <a:t> Proof in production</a:t>
            </a:r>
            <a:br>
              <a:rPr lang="en-US" sz="1800" b="0" cap="none" dirty="0"/>
            </a:br>
            <a:r>
              <a:rPr lang="en-US" sz="1800" b="0" cap="none" dirty="0">
                <a:solidFill>
                  <a:schemeClr val="tx1"/>
                </a:solidFill>
              </a:rPr>
              <a:t>-</a:t>
            </a:r>
            <a:r>
              <a:rPr lang="en-US" sz="1800" b="0" cap="none" dirty="0"/>
              <a:t> Converge contracts</a:t>
            </a:r>
            <a:br>
              <a:rPr lang="en-US" sz="1800" b="0" cap="none" dirty="0"/>
            </a:br>
            <a:br>
              <a:rPr lang="en-US" sz="1800" b="0" cap="none" dirty="0"/>
            </a:br>
            <a:br>
              <a:rPr lang="en-US" sz="1800" b="0" cap="none" dirty="0"/>
            </a:br>
            <a:br>
              <a:rPr lang="en-US" sz="1800" b="0" cap="none" dirty="0"/>
            </a:br>
            <a:endParaRPr lang="en-US" sz="1800" dirty="0"/>
          </a:p>
        </p:txBody>
      </p:sp>
      <p:sp>
        <p:nvSpPr>
          <p:cNvPr id="3" name="Footer Placeholder 2">
            <a:extLst>
              <a:ext uri="{FF2B5EF4-FFF2-40B4-BE49-F238E27FC236}">
                <a16:creationId xmlns:a16="http://schemas.microsoft.com/office/drawing/2014/main" id="{2C67DCCF-B467-4F42-88D2-2880D49F6175}"/>
              </a:ext>
            </a:extLst>
          </p:cNvPr>
          <p:cNvSpPr>
            <a:spLocks noGrp="1"/>
          </p:cNvSpPr>
          <p:nvPr>
            <p:ph type="ftr" sz="quarter" idx="10"/>
          </p:nvPr>
        </p:nvSpPr>
        <p:spPr/>
        <p:txBody>
          <a:bodyPr/>
          <a:lstStyle/>
          <a:p>
            <a:pPr>
              <a:defRPr/>
            </a:pPr>
            <a:r>
              <a:rPr lang="en-US"/>
              <a:t>- Secure by default</a:t>
            </a:r>
            <a:endParaRPr lang="nl-NL" dirty="0"/>
          </a:p>
        </p:txBody>
      </p:sp>
      <p:sp>
        <p:nvSpPr>
          <p:cNvPr id="4" name="Slide Number Placeholder 3">
            <a:extLst>
              <a:ext uri="{FF2B5EF4-FFF2-40B4-BE49-F238E27FC236}">
                <a16:creationId xmlns:a16="http://schemas.microsoft.com/office/drawing/2014/main" id="{9D508889-5C1C-4243-957C-90A6026B56FE}"/>
              </a:ext>
            </a:extLst>
          </p:cNvPr>
          <p:cNvSpPr>
            <a:spLocks noGrp="1"/>
          </p:cNvSpPr>
          <p:nvPr>
            <p:ph type="sldNum" sz="quarter" idx="11"/>
          </p:nvPr>
        </p:nvSpPr>
        <p:spPr/>
        <p:txBody>
          <a:bodyPr/>
          <a:lstStyle/>
          <a:p>
            <a:pPr>
              <a:defRPr/>
            </a:pPr>
            <a:fld id="{A18D1EB0-2B38-4A75-8152-4DE285721DF1}" type="slidenum">
              <a:rPr lang="nl-NL" smtClean="0"/>
              <a:pPr>
                <a:defRPr/>
              </a:pPr>
              <a:t>36</a:t>
            </a:fld>
            <a:endParaRPr lang="nl-NL" dirty="0"/>
          </a:p>
        </p:txBody>
      </p:sp>
    </p:spTree>
    <p:extLst>
      <p:ext uri="{BB962C8B-B14F-4D97-AF65-F5344CB8AC3E}">
        <p14:creationId xmlns:p14="http://schemas.microsoft.com/office/powerpoint/2010/main" val="3599808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34949" y="1334730"/>
            <a:ext cx="3393468" cy="3457934"/>
          </a:xfrm>
          <a:solidFill>
            <a:srgbClr val="E1141D"/>
          </a:solidFill>
        </p:spPr>
        <p:txBody>
          <a:bodyPr/>
          <a:lstStyle/>
          <a:p>
            <a:pPr>
              <a:lnSpc>
                <a:spcPct val="150000"/>
              </a:lnSpc>
            </a:pPr>
            <a:r>
              <a:rPr lang="en-US" dirty="0"/>
              <a:t>Take aways</a:t>
            </a:r>
            <a:br>
              <a:rPr lang="en-US" dirty="0"/>
            </a:br>
            <a:r>
              <a:rPr lang="en-US" sz="1800" b="0" cap="none" dirty="0">
                <a:solidFill>
                  <a:schemeClr val="tx1"/>
                </a:solidFill>
              </a:rPr>
              <a:t>-</a:t>
            </a:r>
            <a:r>
              <a:rPr lang="en-US" sz="1800" b="0" cap="none" dirty="0"/>
              <a:t> Be secure by default</a:t>
            </a:r>
            <a:br>
              <a:rPr lang="en-US" sz="1800" b="0" cap="none" dirty="0"/>
            </a:br>
            <a:r>
              <a:rPr lang="en-US" sz="1800" b="0" cap="none" dirty="0">
                <a:solidFill>
                  <a:schemeClr val="tx1"/>
                </a:solidFill>
              </a:rPr>
              <a:t>-</a:t>
            </a:r>
            <a:r>
              <a:rPr lang="en-US" sz="1800" b="0" cap="none" dirty="0"/>
              <a:t> Split-up of authorization gives</a:t>
            </a:r>
            <a:br>
              <a:rPr lang="en-US" sz="1800" b="0" cap="none" dirty="0"/>
            </a:br>
            <a:r>
              <a:rPr lang="en-US" sz="1800" b="0" cap="none" dirty="0"/>
              <a:t> </a:t>
            </a:r>
            <a:r>
              <a:rPr lang="en-US" sz="1800" b="0" cap="none" dirty="0">
                <a:solidFill>
                  <a:schemeClr val="bg2"/>
                </a:solidFill>
              </a:rPr>
              <a:t>-</a:t>
            </a:r>
            <a:r>
              <a:rPr lang="en-US" sz="1800" b="0" cap="none" dirty="0"/>
              <a:t>flexibility to endpoint security</a:t>
            </a:r>
            <a:br>
              <a:rPr lang="en-US" sz="1800" b="0" cap="none" dirty="0"/>
            </a:br>
            <a:r>
              <a:rPr lang="en-US" sz="1800" b="0" cap="none" dirty="0">
                <a:solidFill>
                  <a:schemeClr val="tx1"/>
                </a:solidFill>
              </a:rPr>
              <a:t>-</a:t>
            </a:r>
            <a:r>
              <a:rPr lang="en-US" sz="1800" b="0" cap="none" dirty="0"/>
              <a:t> JWT allows distributed</a:t>
            </a:r>
            <a:br>
              <a:rPr lang="en-US" sz="1800" b="0" cap="none" dirty="0"/>
            </a:br>
            <a:r>
              <a:rPr lang="en-US" sz="1800" b="0" cap="none" dirty="0"/>
              <a:t> </a:t>
            </a:r>
            <a:r>
              <a:rPr lang="en-US" sz="1800" b="0" cap="none" dirty="0">
                <a:solidFill>
                  <a:schemeClr val="bg2"/>
                </a:solidFill>
              </a:rPr>
              <a:t>-</a:t>
            </a:r>
            <a:r>
              <a:rPr lang="en-US" sz="1800" b="0" cap="none" dirty="0"/>
              <a:t>authorization</a:t>
            </a:r>
            <a:br>
              <a:rPr lang="en-US" sz="1800" b="0" cap="none" dirty="0"/>
            </a:br>
            <a:r>
              <a:rPr lang="en-US" sz="1800" b="0" cap="none" dirty="0">
                <a:solidFill>
                  <a:schemeClr val="tx1"/>
                </a:solidFill>
              </a:rPr>
              <a:t>-</a:t>
            </a:r>
            <a:r>
              <a:rPr lang="en-US" sz="1800" b="0" cap="none" dirty="0"/>
              <a:t> Don’t fear when refactoring</a:t>
            </a:r>
            <a:endParaRPr lang="en-US" sz="1800" b="0" dirty="0"/>
          </a:p>
        </p:txBody>
      </p:sp>
      <p:sp>
        <p:nvSpPr>
          <p:cNvPr id="4" name="Footer Placeholder 3"/>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p:cNvSpPr>
            <a:spLocks noGrp="1"/>
          </p:cNvSpPr>
          <p:nvPr>
            <p:ph type="sldNum" sz="quarter" idx="11"/>
          </p:nvPr>
        </p:nvSpPr>
        <p:spPr/>
        <p:txBody>
          <a:bodyPr/>
          <a:lstStyle/>
          <a:p>
            <a:pPr>
              <a:defRPr/>
            </a:pPr>
            <a:fld id="{72203662-3575-4BA0-990F-2F9043BFBF90}" type="slidenum">
              <a:rPr lang="nl-NL" smtClean="0"/>
              <a:pPr>
                <a:defRPr/>
              </a:pPr>
              <a:t>37</a:t>
            </a:fld>
            <a:endParaRPr lang="nl-NL"/>
          </a:p>
        </p:txBody>
      </p:sp>
    </p:spTree>
    <p:extLst>
      <p:ext uri="{BB962C8B-B14F-4D97-AF65-F5344CB8AC3E}">
        <p14:creationId xmlns:p14="http://schemas.microsoft.com/office/powerpoint/2010/main" val="3100691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idx="14"/>
          </p:nvPr>
        </p:nvSpPr>
        <p:spPr/>
      </p:sp>
      <p:sp>
        <p:nvSpPr>
          <p:cNvPr id="3" name="Title 2"/>
          <p:cNvSpPr>
            <a:spLocks noGrp="1"/>
          </p:cNvSpPr>
          <p:nvPr>
            <p:ph type="title"/>
          </p:nvPr>
        </p:nvSpPr>
        <p:spPr>
          <a:xfrm>
            <a:off x="6218838" y="747019"/>
            <a:ext cx="2095200" cy="1292335"/>
          </a:xfrm>
        </p:spPr>
        <p:txBody>
          <a:bodyPr anchor="ctr"/>
          <a:lstStyle/>
          <a:p>
            <a:pPr algn="ctr"/>
            <a:r>
              <a:rPr lang="en-US" dirty="0"/>
              <a:t>Questions?</a:t>
            </a:r>
          </a:p>
        </p:txBody>
      </p:sp>
      <p:sp>
        <p:nvSpPr>
          <p:cNvPr id="4" name="Footer Placeholder 3"/>
          <p:cNvSpPr>
            <a:spLocks noGrp="1"/>
          </p:cNvSpPr>
          <p:nvPr>
            <p:ph type="ftr" sz="quarter" idx="15"/>
          </p:nvPr>
        </p:nvSpPr>
        <p:spPr/>
        <p:txBody>
          <a:bodyPr/>
          <a:lstStyle/>
          <a:p>
            <a:pPr>
              <a:defRPr/>
            </a:pPr>
            <a:r>
              <a:rPr lang="en-US" dirty="0"/>
              <a:t>- Secure by default</a:t>
            </a:r>
            <a:endParaRPr lang="nl-NL" dirty="0"/>
          </a:p>
        </p:txBody>
      </p:sp>
      <p:sp>
        <p:nvSpPr>
          <p:cNvPr id="5" name="Slide Number Placeholder 4"/>
          <p:cNvSpPr>
            <a:spLocks noGrp="1"/>
          </p:cNvSpPr>
          <p:nvPr>
            <p:ph type="sldNum" sz="quarter" idx="16"/>
          </p:nvPr>
        </p:nvSpPr>
        <p:spPr/>
        <p:txBody>
          <a:bodyPr/>
          <a:lstStyle/>
          <a:p>
            <a:pPr>
              <a:defRPr/>
            </a:pPr>
            <a:fld id="{72203662-3575-4BA0-990F-2F9043BFBF90}" type="slidenum">
              <a:rPr lang="nl-NL" smtClean="0"/>
              <a:pPr>
                <a:defRPr/>
              </a:pPr>
              <a:t>38</a:t>
            </a:fld>
            <a:endParaRPr lang="nl-NL"/>
          </a:p>
        </p:txBody>
      </p:sp>
    </p:spTree>
    <p:extLst>
      <p:ext uri="{BB962C8B-B14F-4D97-AF65-F5344CB8AC3E}">
        <p14:creationId xmlns:p14="http://schemas.microsoft.com/office/powerpoint/2010/main" val="3205579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idx="14"/>
          </p:nvPr>
        </p:nvSpPr>
        <p:spPr/>
      </p:sp>
      <p:sp>
        <p:nvSpPr>
          <p:cNvPr id="5" name="Title 4"/>
          <p:cNvSpPr>
            <a:spLocks noGrp="1"/>
          </p:cNvSpPr>
          <p:nvPr>
            <p:ph type="title"/>
          </p:nvPr>
        </p:nvSpPr>
        <p:spPr/>
        <p:txBody>
          <a:bodyPr/>
          <a:lstStyle/>
          <a:p>
            <a:r>
              <a:rPr lang="en-US" dirty="0"/>
              <a:t>Disclaimer</a:t>
            </a:r>
          </a:p>
        </p:txBody>
      </p:sp>
      <p:sp>
        <p:nvSpPr>
          <p:cNvPr id="7" name="Content Placeholder 2"/>
          <p:cNvSpPr>
            <a:spLocks noGrp="1"/>
          </p:cNvSpPr>
          <p:nvPr>
            <p:ph idx="1"/>
          </p:nvPr>
        </p:nvSpPr>
        <p:spPr>
          <a:xfrm>
            <a:off x="703263" y="1427163"/>
            <a:ext cx="7754937" cy="2851150"/>
          </a:xfrm>
        </p:spPr>
        <p:txBody>
          <a:bodyPr/>
          <a:lstStyle/>
          <a:p>
            <a:endParaRPr lang="en-US" altLang="en-US" sz="1400"/>
          </a:p>
          <a:p>
            <a:r>
              <a:rPr lang="en-US" altLang="en-US" sz="1400"/>
              <a:t>This </a:t>
            </a:r>
            <a:r>
              <a:rPr lang="en-US" altLang="en-US" sz="1400" dirty="0"/>
              <a:t>document contains certain statements and expectations that are forward looking, and which are based on information and plans that are currently available. By their nature, such forward-looking statements and expectations generate risk and uncertainty because they concern factors and events in the future and depend on circumstances that may not occur. </a:t>
            </a:r>
          </a:p>
          <a:p>
            <a:r>
              <a:rPr lang="en-US" altLang="en-US" sz="1400" dirty="0"/>
              <a:t>Unforeseen factors that could influence the statements and expectations may, for instance, be changes in expenditures by companies in the markets we operate in; economic, political and foreign exchange fluctuations; possible statutory changes; changes in salary levels of employees; or future takeovers and divestitures.  </a:t>
            </a:r>
          </a:p>
          <a:p>
            <a:r>
              <a:rPr lang="en-US" altLang="en-US" sz="1400" dirty="0"/>
              <a:t>Exact can therefore not guarantee the accuracy and completeness of such statements and expectations, nor that such statements and expectations will be realized. Actual results may differ materially. Exact refuses to accept any obligation to update statements made in this document.</a:t>
            </a:r>
            <a:r>
              <a:rPr lang="en-US" altLang="en-US" dirty="0"/>
              <a:t> </a:t>
            </a:r>
          </a:p>
        </p:txBody>
      </p:sp>
    </p:spTree>
    <p:extLst>
      <p:ext uri="{BB962C8B-B14F-4D97-AF65-F5344CB8AC3E}">
        <p14:creationId xmlns:p14="http://schemas.microsoft.com/office/powerpoint/2010/main" val="2370512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56A547-9888-4163-805B-8A1CBF423F80}"/>
              </a:ext>
            </a:extLst>
          </p:cNvPr>
          <p:cNvSpPr>
            <a:spLocks noGrp="1"/>
          </p:cNvSpPr>
          <p:nvPr>
            <p:ph type="title"/>
          </p:nvPr>
        </p:nvSpPr>
        <p:spPr>
          <a:xfrm>
            <a:off x="234950" y="496111"/>
            <a:ext cx="2797419" cy="4296552"/>
          </a:xfrm>
          <a:solidFill>
            <a:srgbClr val="E1141D"/>
          </a:solidFill>
        </p:spPr>
        <p:txBody>
          <a:bodyPr anchor="ctr" anchorCtr="0"/>
          <a:lstStyle/>
          <a:p>
            <a:pPr>
              <a:lnSpc>
                <a:spcPct val="150000"/>
              </a:lnSpc>
            </a:pPr>
            <a:r>
              <a:rPr lang="en-US" dirty="0"/>
              <a:t>Challenge</a:t>
            </a:r>
            <a:br>
              <a:rPr lang="en-US" dirty="0"/>
            </a:br>
            <a:r>
              <a:rPr lang="en-US" sz="2000" b="0" cap="none" dirty="0">
                <a:solidFill>
                  <a:schemeClr val="tx1"/>
                </a:solidFill>
              </a:rPr>
              <a:t>-</a:t>
            </a:r>
            <a:r>
              <a:rPr lang="en-US" sz="2000" b="0" cap="none" dirty="0"/>
              <a:t> Multi tenant</a:t>
            </a:r>
            <a:br>
              <a:rPr lang="en-US" sz="2000" b="0" cap="none" dirty="0"/>
            </a:br>
            <a:r>
              <a:rPr lang="en-US" sz="2000" b="0" cap="none" dirty="0"/>
              <a:t>   </a:t>
            </a:r>
            <a:r>
              <a:rPr lang="en-US" sz="2000" b="0" cap="none" dirty="0">
                <a:solidFill>
                  <a:schemeClr val="tx1"/>
                </a:solidFill>
              </a:rPr>
              <a:t>-</a:t>
            </a:r>
            <a:r>
              <a:rPr lang="en-US" sz="2000" b="0" cap="none" dirty="0"/>
              <a:t> User</a:t>
            </a:r>
            <a:br>
              <a:rPr lang="en-US" sz="2000" b="0" cap="none" dirty="0"/>
            </a:br>
            <a:r>
              <a:rPr lang="en-US" sz="2000" b="0" cap="none" dirty="0"/>
              <a:t>   </a:t>
            </a:r>
            <a:r>
              <a:rPr lang="en-US" sz="2000" b="0" cap="none" dirty="0">
                <a:solidFill>
                  <a:schemeClr val="tx1"/>
                </a:solidFill>
              </a:rPr>
              <a:t>-</a:t>
            </a:r>
            <a:r>
              <a:rPr lang="en-US" sz="2000" b="0" cap="none" dirty="0"/>
              <a:t> Customer</a:t>
            </a:r>
            <a:br>
              <a:rPr lang="en-US" sz="2000" b="0" cap="none" dirty="0"/>
            </a:br>
            <a:r>
              <a:rPr lang="en-US" sz="2000" b="0" cap="none" dirty="0"/>
              <a:t>   </a:t>
            </a:r>
            <a:r>
              <a:rPr lang="en-US" sz="2000" b="0" cap="none" dirty="0">
                <a:solidFill>
                  <a:schemeClr val="tx1"/>
                </a:solidFill>
              </a:rPr>
              <a:t>-</a:t>
            </a:r>
            <a:r>
              <a:rPr lang="en-US" sz="2000" b="0" cap="none" dirty="0"/>
              <a:t> Company</a:t>
            </a:r>
            <a:br>
              <a:rPr lang="en-US" sz="2000" b="0" cap="none" dirty="0"/>
            </a:br>
            <a:r>
              <a:rPr lang="en-US" sz="2000" b="0" cap="none" dirty="0">
                <a:solidFill>
                  <a:schemeClr val="tx1"/>
                </a:solidFill>
              </a:rPr>
              <a:t>-</a:t>
            </a:r>
            <a:r>
              <a:rPr lang="en-US" sz="2000" b="0" cap="none" dirty="0"/>
              <a:t> Monolith</a:t>
            </a:r>
            <a:br>
              <a:rPr lang="en-US" sz="2000" b="0" cap="none" dirty="0"/>
            </a:br>
            <a:r>
              <a:rPr lang="en-US" sz="2000" b="0" cap="none" dirty="0">
                <a:solidFill>
                  <a:schemeClr val="tx1"/>
                </a:solidFill>
              </a:rPr>
              <a:t>-</a:t>
            </a:r>
            <a:r>
              <a:rPr lang="en-US" sz="2000" b="0" cap="none" dirty="0"/>
              <a:t> 5m LoC</a:t>
            </a:r>
            <a:br>
              <a:rPr lang="en-US" sz="2000" b="0" cap="none" dirty="0"/>
            </a:br>
            <a:r>
              <a:rPr lang="en-US" sz="2000" b="0" cap="none" dirty="0">
                <a:solidFill>
                  <a:schemeClr val="tx1"/>
                </a:solidFill>
              </a:rPr>
              <a:t>-</a:t>
            </a:r>
            <a:r>
              <a:rPr lang="en-US" sz="2000" b="0" cap="none" dirty="0"/>
              <a:t> 500+ developers</a:t>
            </a:r>
            <a:endParaRPr lang="en-US" sz="2000" dirty="0"/>
          </a:p>
        </p:txBody>
      </p:sp>
      <p:sp>
        <p:nvSpPr>
          <p:cNvPr id="4" name="Footer Placeholder 3">
            <a:extLst>
              <a:ext uri="{FF2B5EF4-FFF2-40B4-BE49-F238E27FC236}">
                <a16:creationId xmlns:a16="http://schemas.microsoft.com/office/drawing/2014/main" id="{63CAEAA1-21F5-4AAF-9C1A-40CE43179205}"/>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85DBFF53-2B8B-4D22-8876-6EB3DA74C20E}"/>
              </a:ext>
            </a:extLst>
          </p:cNvPr>
          <p:cNvSpPr>
            <a:spLocks noGrp="1"/>
          </p:cNvSpPr>
          <p:nvPr>
            <p:ph type="sldNum" sz="quarter" idx="11"/>
          </p:nvPr>
        </p:nvSpPr>
        <p:spPr/>
        <p:txBody>
          <a:bodyPr/>
          <a:lstStyle/>
          <a:p>
            <a:pPr>
              <a:defRPr/>
            </a:pPr>
            <a:fld id="{48AF851C-FB1B-4A72-82CB-C434B65F5D11}" type="slidenum">
              <a:rPr lang="nl-NL" smtClean="0"/>
              <a:pPr>
                <a:defRPr/>
              </a:pPr>
              <a:t>4</a:t>
            </a:fld>
            <a:endParaRPr lang="nl-NL"/>
          </a:p>
        </p:txBody>
      </p:sp>
    </p:spTree>
    <p:extLst>
      <p:ext uri="{BB962C8B-B14F-4D97-AF65-F5344CB8AC3E}">
        <p14:creationId xmlns:p14="http://schemas.microsoft.com/office/powerpoint/2010/main" val="4223976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6603" y="2272164"/>
            <a:ext cx="5173561" cy="395173"/>
          </a:xfrm>
        </p:spPr>
        <p:txBody>
          <a:bodyPr/>
          <a:lstStyle/>
          <a:p>
            <a:r>
              <a:rPr lang="en-US" dirty="0"/>
              <a:t>Exact. Cloud business software.</a:t>
            </a:r>
          </a:p>
        </p:txBody>
      </p:sp>
    </p:spTree>
    <p:extLst>
      <p:ext uri="{BB962C8B-B14F-4D97-AF65-F5344CB8AC3E}">
        <p14:creationId xmlns:p14="http://schemas.microsoft.com/office/powerpoint/2010/main" val="2020535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t="-3000" r="-2000" b="-2000"/>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pPr>
              <a:defRPr/>
            </a:pPr>
            <a:r>
              <a:rPr lang="en-US" dirty="0"/>
              <a:t>- Security centralized</a:t>
            </a:r>
            <a:endParaRPr lang="nl-NL" dirty="0"/>
          </a:p>
        </p:txBody>
      </p:sp>
      <p:sp>
        <p:nvSpPr>
          <p:cNvPr id="7" name="Slide Number Placeholder 6"/>
          <p:cNvSpPr>
            <a:spLocks noGrp="1"/>
          </p:cNvSpPr>
          <p:nvPr>
            <p:ph type="sldNum" sz="quarter" idx="11"/>
          </p:nvPr>
        </p:nvSpPr>
        <p:spPr/>
        <p:txBody>
          <a:bodyPr/>
          <a:lstStyle/>
          <a:p>
            <a:pPr>
              <a:defRPr/>
            </a:pPr>
            <a:fld id="{E87521B1-FB78-4F24-B671-67D1AF995D0A}" type="slidenum">
              <a:rPr lang="nl-NL" smtClean="0"/>
              <a:pPr>
                <a:defRPr/>
              </a:pPr>
              <a:t>5</a:t>
            </a:fld>
            <a:endParaRPr lang="nl-NL"/>
          </a:p>
        </p:txBody>
      </p:sp>
      <p:sp>
        <p:nvSpPr>
          <p:cNvPr id="10" name="Content Placeholder 9"/>
          <p:cNvSpPr>
            <a:spLocks noGrp="1"/>
          </p:cNvSpPr>
          <p:nvPr>
            <p:ph sz="half" idx="4294967295"/>
          </p:nvPr>
        </p:nvSpPr>
        <p:spPr>
          <a:xfrm>
            <a:off x="0" y="1023816"/>
            <a:ext cx="4126523" cy="2860430"/>
          </a:xfrm>
          <a:solidFill>
            <a:schemeClr val="bg1">
              <a:alpha val="50000"/>
            </a:schemeClr>
          </a:solidFill>
        </p:spPr>
        <p:txBody>
          <a:bodyPr anchor="ctr"/>
          <a:lstStyle/>
          <a:p>
            <a:pPr marL="0" indent="0" algn="r">
              <a:lnSpc>
                <a:spcPct val="200000"/>
              </a:lnSpc>
              <a:buNone/>
            </a:pPr>
            <a:r>
              <a:rPr lang="en-US" sz="2400" b="1" dirty="0">
                <a:solidFill>
                  <a:srgbClr val="E1141D"/>
                </a:solidFill>
              </a:rPr>
              <a:t>Secure by default</a:t>
            </a:r>
          </a:p>
          <a:p>
            <a:pPr marL="0" indent="0" algn="r">
              <a:lnSpc>
                <a:spcPct val="200000"/>
              </a:lnSpc>
              <a:buNone/>
            </a:pPr>
            <a:r>
              <a:rPr lang="en-US" sz="2000" dirty="0"/>
              <a:t>Define what to allow</a:t>
            </a:r>
            <a:r>
              <a:rPr lang="en-US" dirty="0"/>
              <a:t> </a:t>
            </a:r>
            <a:r>
              <a:rPr lang="en-US" sz="1400" dirty="0">
                <a:solidFill>
                  <a:srgbClr val="FF0000"/>
                </a:solidFill>
                <a:latin typeface="Wingdings" panose="05000000000000000000" pitchFamily="2" charset="2"/>
              </a:rPr>
              <a:t>l</a:t>
            </a:r>
          </a:p>
          <a:p>
            <a:pPr marL="0" indent="0" algn="r">
              <a:lnSpc>
                <a:spcPct val="200000"/>
              </a:lnSpc>
              <a:buNone/>
            </a:pPr>
            <a:r>
              <a:rPr lang="en-US" sz="2000" dirty="0"/>
              <a:t>Rejects by default </a:t>
            </a:r>
            <a:r>
              <a:rPr lang="en-US" sz="1400" dirty="0">
                <a:solidFill>
                  <a:srgbClr val="FF0000"/>
                </a:solidFill>
                <a:latin typeface="Wingdings" panose="05000000000000000000" pitchFamily="2" charset="2"/>
              </a:rPr>
              <a:t>l</a:t>
            </a:r>
            <a:endParaRPr lang="en-US" sz="2000" dirty="0">
              <a:solidFill>
                <a:srgbClr val="FF0000"/>
              </a:solidFill>
              <a:latin typeface="Wingdings" panose="05000000000000000000" pitchFamily="2" charset="2"/>
            </a:endParaRPr>
          </a:p>
          <a:p>
            <a:pPr marL="0" indent="0" algn="r">
              <a:lnSpc>
                <a:spcPct val="200000"/>
              </a:lnSpc>
              <a:buNone/>
            </a:pPr>
            <a:r>
              <a:rPr lang="en-US" sz="2000" dirty="0"/>
              <a:t>White listing </a:t>
            </a:r>
            <a:r>
              <a:rPr lang="en-US" sz="1400" dirty="0">
                <a:solidFill>
                  <a:srgbClr val="FF0000"/>
                </a:solidFill>
                <a:latin typeface="Wingdings" panose="05000000000000000000" pitchFamily="2" charset="2"/>
              </a:rPr>
              <a:t>l</a:t>
            </a:r>
          </a:p>
          <a:p>
            <a:pPr marL="0" indent="0" algn="r">
              <a:lnSpc>
                <a:spcPct val="200000"/>
              </a:lnSpc>
              <a:buNone/>
            </a:pPr>
            <a:endParaRPr lang="en-US" sz="2000" dirty="0"/>
          </a:p>
        </p:txBody>
      </p:sp>
      <p:sp>
        <p:nvSpPr>
          <p:cNvPr id="11" name="Content Placeholder 10"/>
          <p:cNvSpPr>
            <a:spLocks noGrp="1"/>
          </p:cNvSpPr>
          <p:nvPr>
            <p:ph sz="half" idx="4294967295"/>
          </p:nvPr>
        </p:nvSpPr>
        <p:spPr>
          <a:xfrm>
            <a:off x="4126523" y="1023816"/>
            <a:ext cx="5017477" cy="2860430"/>
          </a:xfrm>
          <a:solidFill>
            <a:schemeClr val="tx1">
              <a:alpha val="30000"/>
            </a:schemeClr>
          </a:solidFill>
        </p:spPr>
        <p:txBody>
          <a:bodyPr anchor="ctr"/>
          <a:lstStyle/>
          <a:p>
            <a:pPr marL="0" indent="0">
              <a:lnSpc>
                <a:spcPct val="200000"/>
              </a:lnSpc>
              <a:buNone/>
            </a:pPr>
            <a:r>
              <a:rPr lang="en-US" sz="2400" b="1" dirty="0">
                <a:solidFill>
                  <a:srgbClr val="E1141D"/>
                </a:solidFill>
              </a:rPr>
              <a:t>vs. by exception</a:t>
            </a:r>
          </a:p>
          <a:p>
            <a:pPr marL="0" indent="0">
              <a:lnSpc>
                <a:spcPct val="200000"/>
              </a:lnSpc>
              <a:buNone/>
            </a:pPr>
            <a:r>
              <a:rPr lang="en-US" sz="1400" dirty="0">
                <a:solidFill>
                  <a:srgbClr val="FF0000"/>
                </a:solidFill>
                <a:latin typeface="Wingdings" panose="05000000000000000000" pitchFamily="2" charset="2"/>
              </a:rPr>
              <a:t>l</a:t>
            </a:r>
            <a:r>
              <a:rPr lang="en-US" sz="2000" dirty="0">
                <a:solidFill>
                  <a:schemeClr val="bg1"/>
                </a:solidFill>
              </a:rPr>
              <a:t> Define what to block</a:t>
            </a:r>
          </a:p>
          <a:p>
            <a:pPr marL="0" indent="0">
              <a:lnSpc>
                <a:spcPct val="200000"/>
              </a:lnSpc>
              <a:buNone/>
            </a:pPr>
            <a:r>
              <a:rPr lang="en-US" sz="1400" dirty="0">
                <a:solidFill>
                  <a:srgbClr val="FF0000"/>
                </a:solidFill>
                <a:latin typeface="Wingdings" panose="05000000000000000000" pitchFamily="2" charset="2"/>
              </a:rPr>
              <a:t>l</a:t>
            </a:r>
            <a:r>
              <a:rPr lang="en-US" sz="2000" dirty="0">
                <a:solidFill>
                  <a:schemeClr val="bg1"/>
                </a:solidFill>
              </a:rPr>
              <a:t> Accepts by default</a:t>
            </a:r>
          </a:p>
          <a:p>
            <a:pPr marL="0" indent="0">
              <a:lnSpc>
                <a:spcPct val="200000"/>
              </a:lnSpc>
              <a:buNone/>
            </a:pPr>
            <a:r>
              <a:rPr lang="en-US" sz="1400" dirty="0">
                <a:solidFill>
                  <a:srgbClr val="FF0000"/>
                </a:solidFill>
                <a:latin typeface="Wingdings" panose="05000000000000000000" pitchFamily="2" charset="2"/>
              </a:rPr>
              <a:t>l</a:t>
            </a:r>
            <a:r>
              <a:rPr lang="en-US" sz="2000" dirty="0">
                <a:solidFill>
                  <a:schemeClr val="bg1"/>
                </a:solidFill>
              </a:rPr>
              <a:t> Black listing</a:t>
            </a:r>
          </a:p>
          <a:p>
            <a:pPr marL="0" indent="0">
              <a:lnSpc>
                <a:spcPct val="200000"/>
              </a:lnSpc>
              <a:buNone/>
            </a:pPr>
            <a:endParaRPr lang="en-US" sz="2000" dirty="0">
              <a:solidFill>
                <a:schemeClr val="bg1"/>
              </a:solidFill>
            </a:endParaRPr>
          </a:p>
        </p:txBody>
      </p:sp>
    </p:spTree>
    <p:extLst>
      <p:ext uri="{BB962C8B-B14F-4D97-AF65-F5344CB8AC3E}">
        <p14:creationId xmlns:p14="http://schemas.microsoft.com/office/powerpoint/2010/main" val="110142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pPr algn="ctr"/>
            <a:r>
              <a:rPr lang="en-US" dirty="0"/>
              <a:t>By default</a:t>
            </a:r>
          </a:p>
        </p:txBody>
      </p:sp>
      <p:pic>
        <p:nvPicPr>
          <p:cNvPr id="14" name="Content Placeholder 1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83229" y="1657880"/>
            <a:ext cx="2300816" cy="2300816"/>
          </a:xfrm>
        </p:spPr>
      </p:pic>
      <p:sp>
        <p:nvSpPr>
          <p:cNvPr id="8" name="Text Placeholder 7"/>
          <p:cNvSpPr>
            <a:spLocks noGrp="1"/>
          </p:cNvSpPr>
          <p:nvPr>
            <p:ph type="body" sz="quarter" idx="3"/>
          </p:nvPr>
        </p:nvSpPr>
        <p:spPr/>
        <p:txBody>
          <a:bodyPr/>
          <a:lstStyle/>
          <a:p>
            <a:pPr algn="ctr"/>
            <a:r>
              <a:rPr lang="en-US" dirty="0"/>
              <a:t>By exception</a:t>
            </a:r>
          </a:p>
        </p:txBody>
      </p:sp>
      <p:pic>
        <p:nvPicPr>
          <p:cNvPr id="15" name="Content Placeholder 14"/>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678128" y="1793918"/>
            <a:ext cx="2057401" cy="2018692"/>
          </a:xfrm>
        </p:spPr>
      </p:pic>
      <p:sp>
        <p:nvSpPr>
          <p:cNvPr id="10" name="Text Placeholder 9"/>
          <p:cNvSpPr>
            <a:spLocks noGrp="1"/>
          </p:cNvSpPr>
          <p:nvPr>
            <p:ph type="body" sz="half" idx="13"/>
          </p:nvPr>
        </p:nvSpPr>
        <p:spPr/>
        <p:txBody>
          <a:bodyPr/>
          <a:lstStyle/>
          <a:p>
            <a:pPr algn="ctr"/>
            <a:r>
              <a:rPr lang="en-US" dirty="0"/>
              <a:t>WhatsApp</a:t>
            </a:r>
          </a:p>
        </p:txBody>
      </p:sp>
      <p:sp>
        <p:nvSpPr>
          <p:cNvPr id="11" name="Text Placeholder 10"/>
          <p:cNvSpPr>
            <a:spLocks noGrp="1"/>
          </p:cNvSpPr>
          <p:nvPr>
            <p:ph type="body" sz="half" idx="14"/>
          </p:nvPr>
        </p:nvSpPr>
        <p:spPr/>
        <p:txBody>
          <a:bodyPr/>
          <a:lstStyle/>
          <a:p>
            <a:pPr algn="ctr"/>
            <a:r>
              <a:rPr lang="en-US" dirty="0"/>
              <a:t>Email</a:t>
            </a:r>
          </a:p>
        </p:txBody>
      </p:sp>
      <p:sp>
        <p:nvSpPr>
          <p:cNvPr id="3" name="Footer Placeholder 2"/>
          <p:cNvSpPr>
            <a:spLocks noGrp="1"/>
          </p:cNvSpPr>
          <p:nvPr>
            <p:ph type="ftr" sz="quarter" idx="15"/>
          </p:nvPr>
        </p:nvSpPr>
        <p:spPr/>
        <p:txBody>
          <a:bodyPr/>
          <a:lstStyle/>
          <a:p>
            <a:pPr>
              <a:defRPr/>
            </a:pPr>
            <a:r>
              <a:rPr lang="en-US" dirty="0"/>
              <a:t>- Secure by default</a:t>
            </a:r>
            <a:endParaRPr lang="nl-NL" dirty="0"/>
          </a:p>
        </p:txBody>
      </p:sp>
      <p:sp>
        <p:nvSpPr>
          <p:cNvPr id="4" name="Slide Number Placeholder 3"/>
          <p:cNvSpPr>
            <a:spLocks noGrp="1"/>
          </p:cNvSpPr>
          <p:nvPr>
            <p:ph type="sldNum" sz="quarter" idx="16"/>
          </p:nvPr>
        </p:nvSpPr>
        <p:spPr/>
        <p:txBody>
          <a:bodyPr/>
          <a:lstStyle/>
          <a:p>
            <a:pPr>
              <a:defRPr/>
            </a:pPr>
            <a:fld id="{A18D1EB0-2B38-4A75-8152-4DE285721DF1}" type="slidenum">
              <a:rPr lang="nl-NL" smtClean="0"/>
              <a:pPr>
                <a:defRPr/>
              </a:pPr>
              <a:t>6</a:t>
            </a:fld>
            <a:endParaRPr lang="nl-NL" dirty="0"/>
          </a:p>
        </p:txBody>
      </p:sp>
    </p:spTree>
    <p:extLst>
      <p:ext uri="{BB962C8B-B14F-4D97-AF65-F5344CB8AC3E}">
        <p14:creationId xmlns:p14="http://schemas.microsoft.com/office/powerpoint/2010/main" val="3765340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pPr algn="ctr"/>
            <a:r>
              <a:rPr lang="en-US" dirty="0"/>
              <a:t>By default</a:t>
            </a:r>
          </a:p>
        </p:txBody>
      </p:sp>
      <p:pic>
        <p:nvPicPr>
          <p:cNvPr id="14" name="Content Placeholder 1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03787" y="1838162"/>
            <a:ext cx="3185652" cy="1847375"/>
          </a:xfrm>
        </p:spPr>
      </p:pic>
      <p:sp>
        <p:nvSpPr>
          <p:cNvPr id="8" name="Text Placeholder 7"/>
          <p:cNvSpPr>
            <a:spLocks noGrp="1"/>
          </p:cNvSpPr>
          <p:nvPr>
            <p:ph type="body" sz="quarter" idx="3"/>
          </p:nvPr>
        </p:nvSpPr>
        <p:spPr/>
        <p:txBody>
          <a:bodyPr/>
          <a:lstStyle/>
          <a:p>
            <a:pPr algn="ctr"/>
            <a:r>
              <a:rPr lang="en-US" dirty="0"/>
              <a:t>By exception</a:t>
            </a:r>
          </a:p>
        </p:txBody>
      </p:sp>
      <p:pic>
        <p:nvPicPr>
          <p:cNvPr id="15" name="Content Placeholder 14"/>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84058" y="1838163"/>
            <a:ext cx="3052916" cy="1857758"/>
          </a:xfrm>
        </p:spPr>
      </p:pic>
      <p:sp>
        <p:nvSpPr>
          <p:cNvPr id="10" name="Text Placeholder 9"/>
          <p:cNvSpPr>
            <a:spLocks noGrp="1"/>
          </p:cNvSpPr>
          <p:nvPr>
            <p:ph type="body" sz="half" idx="13"/>
          </p:nvPr>
        </p:nvSpPr>
        <p:spPr/>
        <p:txBody>
          <a:bodyPr/>
          <a:lstStyle/>
          <a:p>
            <a:pPr algn="ctr"/>
            <a:r>
              <a:rPr lang="en-US" dirty="0"/>
              <a:t>Driver license</a:t>
            </a:r>
          </a:p>
        </p:txBody>
      </p:sp>
      <p:sp>
        <p:nvSpPr>
          <p:cNvPr id="11" name="Text Placeholder 10"/>
          <p:cNvSpPr>
            <a:spLocks noGrp="1"/>
          </p:cNvSpPr>
          <p:nvPr>
            <p:ph type="body" sz="half" idx="14"/>
          </p:nvPr>
        </p:nvSpPr>
        <p:spPr/>
        <p:txBody>
          <a:bodyPr/>
          <a:lstStyle/>
          <a:p>
            <a:pPr algn="ctr"/>
            <a:r>
              <a:rPr lang="en-US" dirty="0"/>
              <a:t>Parenting</a:t>
            </a:r>
          </a:p>
        </p:txBody>
      </p:sp>
      <p:sp>
        <p:nvSpPr>
          <p:cNvPr id="3" name="Footer Placeholder 2"/>
          <p:cNvSpPr>
            <a:spLocks noGrp="1"/>
          </p:cNvSpPr>
          <p:nvPr>
            <p:ph type="ftr" sz="quarter" idx="15"/>
          </p:nvPr>
        </p:nvSpPr>
        <p:spPr/>
        <p:txBody>
          <a:bodyPr/>
          <a:lstStyle/>
          <a:p>
            <a:pPr>
              <a:defRPr/>
            </a:pPr>
            <a:r>
              <a:rPr lang="en-US" dirty="0"/>
              <a:t>- Secure by default</a:t>
            </a:r>
            <a:endParaRPr lang="nl-NL" dirty="0"/>
          </a:p>
        </p:txBody>
      </p:sp>
      <p:sp>
        <p:nvSpPr>
          <p:cNvPr id="4" name="Slide Number Placeholder 3"/>
          <p:cNvSpPr>
            <a:spLocks noGrp="1"/>
          </p:cNvSpPr>
          <p:nvPr>
            <p:ph type="sldNum" sz="quarter" idx="16"/>
          </p:nvPr>
        </p:nvSpPr>
        <p:spPr/>
        <p:txBody>
          <a:bodyPr/>
          <a:lstStyle/>
          <a:p>
            <a:pPr>
              <a:defRPr/>
            </a:pPr>
            <a:fld id="{A18D1EB0-2B38-4A75-8152-4DE285721DF1}" type="slidenum">
              <a:rPr lang="nl-NL" smtClean="0"/>
              <a:pPr>
                <a:defRPr/>
              </a:pPr>
              <a:t>7</a:t>
            </a:fld>
            <a:endParaRPr lang="nl-NL" dirty="0"/>
          </a:p>
        </p:txBody>
      </p:sp>
    </p:spTree>
    <p:extLst>
      <p:ext uri="{BB962C8B-B14F-4D97-AF65-F5344CB8AC3E}">
        <p14:creationId xmlns:p14="http://schemas.microsoft.com/office/powerpoint/2010/main" val="2043668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E1D0-2D53-456E-A5AE-6E7A6AE16844}"/>
              </a:ext>
            </a:extLst>
          </p:cNvPr>
          <p:cNvSpPr>
            <a:spLocks noGrp="1"/>
          </p:cNvSpPr>
          <p:nvPr>
            <p:ph type="title"/>
          </p:nvPr>
        </p:nvSpPr>
        <p:spPr>
          <a:xfrm>
            <a:off x="234950" y="813288"/>
            <a:ext cx="3266342" cy="3516924"/>
          </a:xfrm>
          <a:solidFill>
            <a:srgbClr val="9C1F1F"/>
          </a:solidFill>
        </p:spPr>
        <p:txBody>
          <a:bodyPr anchor="ctr"/>
          <a:lstStyle/>
          <a:p>
            <a:pPr algn="ctr">
              <a:lnSpc>
                <a:spcPct val="150000"/>
              </a:lnSpc>
            </a:pPr>
            <a:r>
              <a:rPr lang="en-US" cap="none" dirty="0"/>
              <a:t>“Unless a developer intentionally decides otherwise, (new) functionality is automatically secure”</a:t>
            </a:r>
          </a:p>
        </p:txBody>
      </p:sp>
      <p:sp>
        <p:nvSpPr>
          <p:cNvPr id="3" name="Footer Placeholder 2">
            <a:extLst>
              <a:ext uri="{FF2B5EF4-FFF2-40B4-BE49-F238E27FC236}">
                <a16:creationId xmlns:a16="http://schemas.microsoft.com/office/drawing/2014/main" id="{E92F73F1-86A7-45EA-A3E0-3632BC1ED1B0}"/>
              </a:ext>
            </a:extLst>
          </p:cNvPr>
          <p:cNvSpPr>
            <a:spLocks noGrp="1"/>
          </p:cNvSpPr>
          <p:nvPr>
            <p:ph type="ftr" sz="quarter" idx="10"/>
          </p:nvPr>
        </p:nvSpPr>
        <p:spPr/>
        <p:txBody>
          <a:bodyPr/>
          <a:lstStyle/>
          <a:p>
            <a:pPr>
              <a:defRPr/>
            </a:pPr>
            <a:r>
              <a:rPr lang="en-US" dirty="0"/>
              <a:t>- Secure by default</a:t>
            </a:r>
            <a:endParaRPr lang="nl-NL" dirty="0"/>
          </a:p>
        </p:txBody>
      </p:sp>
      <p:sp>
        <p:nvSpPr>
          <p:cNvPr id="4" name="Slide Number Placeholder 3">
            <a:extLst>
              <a:ext uri="{FF2B5EF4-FFF2-40B4-BE49-F238E27FC236}">
                <a16:creationId xmlns:a16="http://schemas.microsoft.com/office/drawing/2014/main" id="{8814C546-8CA9-43E9-BB24-40B1058C434C}"/>
              </a:ext>
            </a:extLst>
          </p:cNvPr>
          <p:cNvSpPr>
            <a:spLocks noGrp="1"/>
          </p:cNvSpPr>
          <p:nvPr>
            <p:ph type="sldNum" sz="quarter" idx="11"/>
          </p:nvPr>
        </p:nvSpPr>
        <p:spPr/>
        <p:txBody>
          <a:bodyPr/>
          <a:lstStyle/>
          <a:p>
            <a:pPr>
              <a:defRPr/>
            </a:pPr>
            <a:fld id="{A18D1EB0-2B38-4A75-8152-4DE285721DF1}" type="slidenum">
              <a:rPr lang="nl-NL" smtClean="0"/>
              <a:pPr>
                <a:defRPr/>
              </a:pPr>
              <a:t>8</a:t>
            </a:fld>
            <a:endParaRPr lang="nl-NL" dirty="0"/>
          </a:p>
        </p:txBody>
      </p:sp>
    </p:spTree>
    <p:extLst>
      <p:ext uri="{BB962C8B-B14F-4D97-AF65-F5344CB8AC3E}">
        <p14:creationId xmlns:p14="http://schemas.microsoft.com/office/powerpoint/2010/main" val="2612516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9BED1-C3DD-4F7E-A8D5-756D30C0D224}"/>
              </a:ext>
            </a:extLst>
          </p:cNvPr>
          <p:cNvSpPr>
            <a:spLocks noGrp="1"/>
          </p:cNvSpPr>
          <p:nvPr>
            <p:ph type="title"/>
          </p:nvPr>
        </p:nvSpPr>
        <p:spPr>
          <a:xfrm>
            <a:off x="487363" y="381000"/>
            <a:ext cx="8170862" cy="395173"/>
          </a:xfrm>
        </p:spPr>
        <p:txBody>
          <a:bodyPr/>
          <a:lstStyle/>
          <a:p>
            <a:r>
              <a:rPr lang="en-US" dirty="0"/>
              <a:t>Starting point: multiple implementations</a:t>
            </a:r>
          </a:p>
        </p:txBody>
      </p:sp>
      <p:sp>
        <p:nvSpPr>
          <p:cNvPr id="3" name="Content Placeholder 2">
            <a:extLst>
              <a:ext uri="{FF2B5EF4-FFF2-40B4-BE49-F238E27FC236}">
                <a16:creationId xmlns:a16="http://schemas.microsoft.com/office/drawing/2014/main" id="{58DDBC91-B2C8-4DEF-A75A-B25D52CBAFA6}"/>
              </a:ext>
            </a:extLst>
          </p:cNvPr>
          <p:cNvSpPr>
            <a:spLocks noGrp="1"/>
          </p:cNvSpPr>
          <p:nvPr>
            <p:ph idx="1"/>
          </p:nvPr>
        </p:nvSpPr>
        <p:spPr/>
        <p:txBody>
          <a:bodyPr/>
          <a:lstStyle/>
          <a:p>
            <a:pPr>
              <a:lnSpc>
                <a:spcPct val="150000"/>
              </a:lnSpc>
            </a:pPr>
            <a:r>
              <a:rPr lang="en-US" dirty="0"/>
              <a:t>ASP.NET Webforms</a:t>
            </a:r>
          </a:p>
          <a:p>
            <a:pPr>
              <a:lnSpc>
                <a:spcPct val="150000"/>
              </a:lnSpc>
            </a:pPr>
            <a:r>
              <a:rPr lang="en-US" dirty="0"/>
              <a:t>WCF Services (API)</a:t>
            </a:r>
          </a:p>
          <a:p>
            <a:pPr>
              <a:lnSpc>
                <a:spcPct val="150000"/>
              </a:lnSpc>
            </a:pPr>
            <a:r>
              <a:rPr lang="en-US" dirty="0"/>
              <a:t>MVC controllers (dashboards)</a:t>
            </a:r>
          </a:p>
          <a:p>
            <a:pPr>
              <a:lnSpc>
                <a:spcPct val="150000"/>
              </a:lnSpc>
            </a:pPr>
            <a:r>
              <a:rPr lang="en-US" dirty="0"/>
              <a:t>HTTP Handlers</a:t>
            </a:r>
          </a:p>
          <a:p>
            <a:pPr>
              <a:lnSpc>
                <a:spcPct val="150000"/>
              </a:lnSpc>
            </a:pPr>
            <a:r>
              <a:rPr lang="en-US" dirty="0"/>
              <a:t>Background tasks</a:t>
            </a:r>
          </a:p>
          <a:p>
            <a:pPr>
              <a:lnSpc>
                <a:spcPct val="150000"/>
              </a:lnSpc>
            </a:pPr>
            <a:r>
              <a:rPr lang="en-US" dirty="0"/>
              <a:t>Micro services</a:t>
            </a:r>
            <a:r>
              <a:rPr lang="en-US" dirty="0">
                <a:solidFill>
                  <a:srgbClr val="C8325A"/>
                </a:solidFill>
              </a:rPr>
              <a:t>*</a:t>
            </a:r>
          </a:p>
          <a:p>
            <a:pPr marL="0" indent="0">
              <a:lnSpc>
                <a:spcPct val="150000"/>
              </a:lnSpc>
              <a:buNone/>
            </a:pPr>
            <a:endParaRPr lang="en-US" dirty="0"/>
          </a:p>
          <a:p>
            <a:pPr>
              <a:lnSpc>
                <a:spcPct val="150000"/>
              </a:lnSpc>
            </a:pPr>
            <a:endParaRPr lang="en-US" dirty="0"/>
          </a:p>
        </p:txBody>
      </p:sp>
      <p:sp>
        <p:nvSpPr>
          <p:cNvPr id="4" name="Footer Placeholder 3">
            <a:extLst>
              <a:ext uri="{FF2B5EF4-FFF2-40B4-BE49-F238E27FC236}">
                <a16:creationId xmlns:a16="http://schemas.microsoft.com/office/drawing/2014/main" id="{4A10DF2C-D655-4DDA-980A-8F43172F9012}"/>
              </a:ext>
            </a:extLst>
          </p:cNvPr>
          <p:cNvSpPr>
            <a:spLocks noGrp="1"/>
          </p:cNvSpPr>
          <p:nvPr>
            <p:ph type="ftr" sz="quarter" idx="10"/>
          </p:nvPr>
        </p:nvSpPr>
        <p:spPr/>
        <p:txBody>
          <a:bodyPr/>
          <a:lstStyle/>
          <a:p>
            <a:pPr>
              <a:defRPr/>
            </a:pPr>
            <a:r>
              <a:rPr lang="en-US" dirty="0"/>
              <a:t>- Secure by default</a:t>
            </a:r>
            <a:endParaRPr lang="nl-NL" dirty="0"/>
          </a:p>
        </p:txBody>
      </p:sp>
      <p:sp>
        <p:nvSpPr>
          <p:cNvPr id="5" name="Slide Number Placeholder 4">
            <a:extLst>
              <a:ext uri="{FF2B5EF4-FFF2-40B4-BE49-F238E27FC236}">
                <a16:creationId xmlns:a16="http://schemas.microsoft.com/office/drawing/2014/main" id="{2E5BA591-BE6D-4A57-BD0B-3D45BA044CF1}"/>
              </a:ext>
            </a:extLst>
          </p:cNvPr>
          <p:cNvSpPr>
            <a:spLocks noGrp="1"/>
          </p:cNvSpPr>
          <p:nvPr>
            <p:ph type="sldNum" sz="quarter" idx="11"/>
          </p:nvPr>
        </p:nvSpPr>
        <p:spPr/>
        <p:txBody>
          <a:bodyPr/>
          <a:lstStyle/>
          <a:p>
            <a:pPr>
              <a:defRPr/>
            </a:pPr>
            <a:fld id="{3378A9D8-5599-4D05-87D1-3D8AEB9B2ED7}" type="slidenum">
              <a:rPr lang="nl-NL" smtClean="0"/>
              <a:pPr>
                <a:defRPr/>
              </a:pPr>
              <a:t>9</a:t>
            </a:fld>
            <a:endParaRPr lang="nl-NL" dirty="0"/>
          </a:p>
        </p:txBody>
      </p:sp>
    </p:spTree>
    <p:extLst>
      <p:ext uri="{BB962C8B-B14F-4D97-AF65-F5344CB8AC3E}">
        <p14:creationId xmlns:p14="http://schemas.microsoft.com/office/powerpoint/2010/main" val="20500692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796a7a7a66998c7cb2a74971f385fcc7a6126d29"/>
  <p:tag name="ISPRING_RESOURCE_PATHS_HASH_PRESENTER" val="796a7a7a66998c7cb2a74971f385fcc7a6126d29"/>
</p:tagLst>
</file>

<file path=ppt/theme/theme1.xml><?xml version="1.0" encoding="utf-8"?>
<a:theme xmlns:a="http://schemas.openxmlformats.org/drawingml/2006/main" name="Exact PowerPoint Template 2016">
  <a:themeElements>
    <a:clrScheme name="Custom 46">
      <a:dk1>
        <a:sysClr val="windowText" lastClr="000000"/>
      </a:dk1>
      <a:lt1>
        <a:sysClr val="window" lastClr="FFFFFF"/>
      </a:lt1>
      <a:dk2>
        <a:srgbClr val="7F2320"/>
      </a:dk2>
      <a:lt2>
        <a:srgbClr val="E1141D"/>
      </a:lt2>
      <a:accent1>
        <a:srgbClr val="9C1F1F"/>
      </a:accent1>
      <a:accent2>
        <a:srgbClr val="C40140"/>
      </a:accent2>
      <a:accent3>
        <a:srgbClr val="AD1957"/>
      </a:accent3>
      <a:accent4>
        <a:srgbClr val="C40061"/>
      </a:accent4>
      <a:accent5>
        <a:srgbClr val="C8325A"/>
      </a:accent5>
      <a:accent6>
        <a:srgbClr val="636363"/>
      </a:accent6>
      <a:hlink>
        <a:srgbClr val="878787"/>
      </a:hlink>
      <a:folHlink>
        <a:srgbClr val="A8A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mplate_Exact_20160411a" id="{363275E4-CEE8-4CCA-B2B5-76FE0F030BB8}" vid="{49E2B04A-3287-4E49-9135-5653580B3F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1563</Words>
  <Application>Microsoft Office PowerPoint</Application>
  <PresentationFormat>On-screen Show (16:9)</PresentationFormat>
  <Paragraphs>368</Paragraphs>
  <Slides>40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Consolas</vt:lpstr>
      <vt:lpstr>Courier New</vt:lpstr>
      <vt:lpstr>Wingdings</vt:lpstr>
      <vt:lpstr>Exact PowerPoint Template 2016</vt:lpstr>
      <vt:lpstr>Secure by default</vt:lpstr>
      <vt:lpstr>Corniel Nobel - Software architect - 38 years old - Chess &amp; board games - Running &amp; cycling  </vt:lpstr>
      <vt:lpstr>Exact Online 1.1M users - 375k businesses - 76k trans/sec - 56TB data - Microsoft .NET -</vt:lpstr>
      <vt:lpstr>Challenge - Multi tenant    - User    - Customer    - Company - Monolith - 5m LoC - 500+ developers</vt:lpstr>
      <vt:lpstr>PowerPoint Presentation</vt:lpstr>
      <vt:lpstr>PowerPoint Presentation</vt:lpstr>
      <vt:lpstr>PowerPoint Presentation</vt:lpstr>
      <vt:lpstr>“Unless a developer intentionally decides otherwise, (new) functionality is automatically secure”</vt:lpstr>
      <vt:lpstr>Starting point: multiple implementations</vt:lpstr>
      <vt:lpstr>Flow </vt:lpstr>
      <vt:lpstr>Flow </vt:lpstr>
      <vt:lpstr>Flow </vt:lpstr>
      <vt:lpstr>Flow </vt:lpstr>
      <vt:lpstr>Flow </vt:lpstr>
      <vt:lpstr>Flow </vt:lpstr>
      <vt:lpstr>Flow </vt:lpstr>
      <vt:lpstr>Security Context</vt:lpstr>
      <vt:lpstr>PowerPoint Presentation</vt:lpstr>
      <vt:lpstr>PowerPoint Presentation</vt:lpstr>
      <vt:lpstr>Middleware</vt:lpstr>
      <vt:lpstr>PowerPoint Presentation</vt:lpstr>
      <vt:lpstr>PowerPoint Presentation</vt:lpstr>
      <vt:lpstr>PowerPoint Presentation</vt:lpstr>
      <vt:lpstr>PowerPoint Presentation</vt:lpstr>
      <vt:lpstr>Secure Endpoint</vt:lpstr>
      <vt:lpstr>PowerPoint Presentation</vt:lpstr>
      <vt:lpstr>PowerPoint Presentation</vt:lpstr>
      <vt:lpstr>Claims</vt:lpstr>
      <vt:lpstr>PowerPoint Presentation</vt:lpstr>
      <vt:lpstr>Principal &amp; Identity</vt:lpstr>
      <vt:lpstr>PowerPoint Presentation</vt:lpstr>
      <vt:lpstr>PowerPoint Presentation</vt:lpstr>
      <vt:lpstr>PowerPoint Presentation</vt:lpstr>
      <vt:lpstr>JWT – JSON Web Token</vt:lpstr>
      <vt:lpstr>Alternatives if JWT is not sufficient</vt:lpstr>
      <vt:lpstr>Taking the hurdles - Parallel implementation - Proof in production - Converge contracts    </vt:lpstr>
      <vt:lpstr>Take aways - Be secure by default - Split-up of authorization gives  -flexibility to endpoint security - JWT allows distributed  -authorization - Don’t fear when refactoring</vt:lpstr>
      <vt:lpstr>Questions?</vt:lpstr>
      <vt:lpstr>Disclaimer</vt:lpstr>
      <vt:lpstr>Exact. Cloud business software.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[Bold 24pt]</dc:title>
  <dc:creator>c.nobel</dc:creator>
  <cp:lastModifiedBy>Corniel Nobel</cp:lastModifiedBy>
  <cp:revision>626</cp:revision>
  <cp:lastPrinted>2014-05-19T15:10:24Z</cp:lastPrinted>
  <dcterms:created xsi:type="dcterms:W3CDTF">2016-06-01T18:07:22Z</dcterms:created>
  <dcterms:modified xsi:type="dcterms:W3CDTF">2018-02-13T10:44:57Z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SynDocOpportunityDesc">
    <vt:lpwstr>
    </vt:lpwstr>
  </property>
  <property fmtid="{D5CDD505-2E9C-101B-9397-08002B2CF9AE}" pid="3" name="eSynDocOpportunityID">
    <vt:lpwstr>
    </vt:lpwstr>
  </property>
  <property fmtid="{D5CDD505-2E9C-101B-9397-08002B2CF9AE}" pid="4" name="eSynDocAttachmentID">
    <vt:lpwstr>{f95aec7b-3704-4660-ba51-d08754859afb}</vt:lpwstr>
  </property>
  <property fmtid="{D5CDD505-2E9C-101B-9397-08002B2CF9AE}" pid="5" name="eSynDocContactDesc">
    <vt:lpwstr>
    </vt:lpwstr>
  </property>
  <property fmtid="{D5CDD505-2E9C-101B-9397-08002B2CF9AE}" pid="6" name="eSynDocAccountDesc">
    <vt:lpwstr>
    </vt:lpwstr>
  </property>
  <property fmtid="{D5CDD505-2E9C-101B-9397-08002B2CF9AE}" pid="7" name="eSynDocProjectDesc">
    <vt:lpwstr>
    </vt:lpwstr>
  </property>
  <property fmtid="{D5CDD505-2E9C-101B-9397-08002B2CF9AE}" pid="8" name="eSynDocTransactionDesc">
    <vt:lpwstr>
    </vt:lpwstr>
  </property>
  <property fmtid="{D5CDD505-2E9C-101B-9397-08002B2CF9AE}" pid="9" name="eSynDocSerialDesc">
    <vt:lpwstr>
    </vt:lpwstr>
  </property>
  <property fmtid="{D5CDD505-2E9C-101B-9397-08002B2CF9AE}" pid="10" name="eSynDocItemDesc">
    <vt:lpwstr>Template Exact - Powerpoint (PPT)</vt:lpwstr>
  </property>
  <property fmtid="{D5CDD505-2E9C-101B-9397-08002B2CF9AE}" pid="11" name="eSynDocResourceDesc">
    <vt:lpwstr>
    </vt:lpwstr>
  </property>
  <property fmtid="{D5CDD505-2E9C-101B-9397-08002B2CF9AE}" pid="12" name="eSynTransactionEntryKey">
    <vt:lpwstr>
    </vt:lpwstr>
  </property>
  <property fmtid="{D5CDD505-2E9C-101B-9397-08002B2CF9AE}" pid="13" name="eSynDocVersionStartDate">
    <vt:lpwstr>
    </vt:lpwstr>
  </property>
  <property fmtid="{D5CDD505-2E9C-101B-9397-08002B2CF9AE}" pid="14" name="eSynDocVersion">
    <vt:lpwstr>
    </vt:lpwstr>
  </property>
  <property fmtid="{D5CDD505-2E9C-101B-9397-08002B2CF9AE}" pid="15" name="eSynDocAttachFileName">
    <vt:lpwstr>Template_Exact_20160411a.potx</vt:lpwstr>
  </property>
  <property fmtid="{D5CDD505-2E9C-101B-9397-08002B2CF9AE}" pid="16" name="eSynDocSummary">
    <vt:lpwstr>
    </vt:lpwstr>
  </property>
  <property fmtid="{D5CDD505-2E9C-101B-9397-08002B2CF9AE}" pid="17" name="eSynDocPublish">
    <vt:lpwstr>0</vt:lpwstr>
  </property>
  <property fmtid="{D5CDD505-2E9C-101B-9397-08002B2CF9AE}" pid="18" name="eSynDocTypeID">
    <vt:lpwstr>0</vt:lpwstr>
  </property>
  <property fmtid="{D5CDD505-2E9C-101B-9397-08002B2CF9AE}" pid="19" name="eSynDocSerialNumber">
    <vt:lpwstr>
    </vt:lpwstr>
  </property>
  <property fmtid="{D5CDD505-2E9C-101B-9397-08002B2CF9AE}" pid="20" name="eSynDocSubject">
    <vt:lpwstr>Template Exact - Powerpoint (PPT)</vt:lpwstr>
  </property>
  <property fmtid="{D5CDD505-2E9C-101B-9397-08002B2CF9AE}" pid="21" name="eSynDocItem">
    <vt:lpwstr>MAS610002EN001</vt:lpwstr>
  </property>
  <property fmtid="{D5CDD505-2E9C-101B-9397-08002B2CF9AE}" pid="22" name="eSynDocAcctContact">
    <vt:lpwstr>
    </vt:lpwstr>
  </property>
  <property fmtid="{D5CDD505-2E9C-101B-9397-08002B2CF9AE}" pid="23" name="eSynDocContactID">
    <vt:lpwstr>
    </vt:lpwstr>
  </property>
  <property fmtid="{D5CDD505-2E9C-101B-9397-08002B2CF9AE}" pid="24" name="eSynDocAccount">
    <vt:lpwstr>
    </vt:lpwstr>
  </property>
  <property fmtid="{D5CDD505-2E9C-101B-9397-08002B2CF9AE}" pid="25" name="eSynDocResource">
    <vt:lpwstr>
    </vt:lpwstr>
  </property>
  <property fmtid="{D5CDD505-2E9C-101B-9397-08002B2CF9AE}" pid="26" name="eSynDocProjectNr">
    <vt:lpwstr>
    </vt:lpwstr>
  </property>
  <property fmtid="{D5CDD505-2E9C-101B-9397-08002B2CF9AE}" pid="27" name="eSynDocSecurity">
    <vt:lpwstr>10</vt:lpwstr>
  </property>
  <property fmtid="{D5CDD505-2E9C-101B-9397-08002B2CF9AE}" pid="28" name="eSynDocAssortment">
    <vt:lpwstr>EXACTBRAND</vt:lpwstr>
  </property>
  <property fmtid="{D5CDD505-2E9C-101B-9397-08002B2CF9AE}" pid="29" name="eSynDocLanguageCode">
    <vt:lpwstr>EN</vt:lpwstr>
  </property>
  <property fmtid="{D5CDD505-2E9C-101B-9397-08002B2CF9AE}" pid="30" name="eSynDocDivisionDesc">
    <vt:lpwstr>Exact Holding B.V.</vt:lpwstr>
  </property>
  <property fmtid="{D5CDD505-2E9C-101B-9397-08002B2CF9AE}" pid="31" name="eSynDocDivision">
    <vt:lpwstr>000</vt:lpwstr>
  </property>
  <property fmtid="{D5CDD505-2E9C-101B-9397-08002B2CF9AE}" pid="32" name="eSynDocParentDocument">
    <vt:lpwstr>
    </vt:lpwstr>
  </property>
  <property fmtid="{D5CDD505-2E9C-101B-9397-08002B2CF9AE}" pid="33" name="eSynDocSubCategory">
    <vt:lpwstr>Assets</vt:lpwstr>
  </property>
  <property fmtid="{D5CDD505-2E9C-101B-9397-08002B2CF9AE}" pid="34" name="eSynDocCategoryID">
    <vt:lpwstr>Marketing material</vt:lpwstr>
  </property>
  <property fmtid="{D5CDD505-2E9C-101B-9397-08002B2CF9AE}" pid="35" name="eSynDocGroupDesc">
    <vt:lpwstr>Marketing</vt:lpwstr>
  </property>
  <property fmtid="{D5CDD505-2E9C-101B-9397-08002B2CF9AE}" pid="36" name="eSynDocGroupID">
    <vt:lpwstr>140</vt:lpwstr>
  </property>
  <property fmtid="{D5CDD505-2E9C-101B-9397-08002B2CF9AE}" pid="37" name="eSynDocHID">
    <vt:lpwstr>25898047</vt:lpwstr>
  </property>
  <property fmtid="{D5CDD505-2E9C-101B-9397-08002B2CF9AE}" pid="38" name="eSynCleanUp08/21/2014 05:51:30">
    <vt:i4>1</vt:i4>
  </property>
  <property fmtid="{D5CDD505-2E9C-101B-9397-08002B2CF9AE}" pid="39" name="eSynCleanUp01/29/2015 04:54:28">
    <vt:i4>1</vt:i4>
  </property>
  <property fmtid="{D5CDD505-2E9C-101B-9397-08002B2CF9AE}" pid="40" name="eSynCleanUp03/28/2016 08:04:09">
    <vt:i4>1</vt:i4>
  </property>
  <property fmtid="{D5CDD505-2E9C-101B-9397-08002B2CF9AE}" pid="41" name="eSynCleanUp04/08/2016 08:53:07">
    <vt:i4>1</vt:i4>
  </property>
  <property fmtid="{D5CDD505-2E9C-101B-9397-08002B2CF9AE}" pid="42" name="eSynCleanUp04/25/2016 11:31:56">
    <vt:i4>1</vt:i4>
  </property>
  <property fmtid="{D5CDD505-2E9C-101B-9397-08002B2CF9AE}" pid="43" name="eSynCleanUp04/25/2016 18:14:49">
    <vt:i4>1</vt:i4>
  </property>
</Properties>
</file>